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4"/>
    <p:sldMasterId id="2147483821" r:id="rId5"/>
  </p:sldMasterIdLst>
  <p:notesMasterIdLst>
    <p:notesMasterId r:id="rId44"/>
  </p:notesMasterIdLst>
  <p:handoutMasterIdLst>
    <p:handoutMasterId r:id="rId45"/>
  </p:handoutMasterIdLst>
  <p:sldIdLst>
    <p:sldId id="464" r:id="rId6"/>
    <p:sldId id="513" r:id="rId7"/>
    <p:sldId id="994" r:id="rId8"/>
    <p:sldId id="532" r:id="rId9"/>
    <p:sldId id="593" r:id="rId10"/>
    <p:sldId id="552" r:id="rId11"/>
    <p:sldId id="990" r:id="rId12"/>
    <p:sldId id="947" r:id="rId13"/>
    <p:sldId id="566" r:id="rId14"/>
    <p:sldId id="594" r:id="rId15"/>
    <p:sldId id="596" r:id="rId16"/>
    <p:sldId id="595" r:id="rId17"/>
    <p:sldId id="582" r:id="rId18"/>
    <p:sldId id="554" r:id="rId19"/>
    <p:sldId id="555" r:id="rId20"/>
    <p:sldId id="571" r:id="rId21"/>
    <p:sldId id="572" r:id="rId22"/>
    <p:sldId id="600" r:id="rId23"/>
    <p:sldId id="601" r:id="rId24"/>
    <p:sldId id="598" r:id="rId25"/>
    <p:sldId id="993" r:id="rId26"/>
    <p:sldId id="567" r:id="rId27"/>
    <p:sldId id="556" r:id="rId28"/>
    <p:sldId id="575" r:id="rId29"/>
    <p:sldId id="269" r:id="rId30"/>
    <p:sldId id="992" r:id="rId31"/>
    <p:sldId id="597" r:id="rId32"/>
    <p:sldId id="562" r:id="rId33"/>
    <p:sldId id="563" r:id="rId34"/>
    <p:sldId id="564" r:id="rId35"/>
    <p:sldId id="569" r:id="rId36"/>
    <p:sldId id="603" r:id="rId37"/>
    <p:sldId id="604" r:id="rId38"/>
    <p:sldId id="995" r:id="rId39"/>
    <p:sldId id="465" r:id="rId40"/>
    <p:sldId id="605" r:id="rId41"/>
    <p:sldId id="559" r:id="rId42"/>
    <p:sldId id="557"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3865"/>
    <a:srgbClr val="78BE21"/>
    <a:srgbClr val="0D0D0D"/>
    <a:srgbClr val="E8E8E8"/>
    <a:srgbClr val="B20738"/>
    <a:srgbClr val="00A3E2"/>
    <a:srgbClr val="2C2C2C"/>
    <a:srgbClr val="F5F5F5"/>
    <a:srgbClr val="3838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08" autoAdjust="0"/>
    <p:restoredTop sz="68390" autoAdjust="0"/>
  </p:normalViewPr>
  <p:slideViewPr>
    <p:cSldViewPr snapToGrid="0">
      <p:cViewPr varScale="1">
        <p:scale>
          <a:sx n="78" d="100"/>
          <a:sy n="78" d="100"/>
        </p:scale>
        <p:origin x="1722" y="84"/>
      </p:cViewPr>
      <p:guideLst/>
    </p:cSldViewPr>
  </p:slideViewPr>
  <p:outlineViewPr>
    <p:cViewPr>
      <p:scale>
        <a:sx n="33" d="100"/>
        <a:sy n="33" d="100"/>
      </p:scale>
      <p:origin x="0" y="-2028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90" d="100"/>
          <a:sy n="90" d="100"/>
        </p:scale>
        <p:origin x="2604"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NeueHaasGroteskText Std" panose="020B0504020202020204" pitchFamily="34"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2A04DE5-F1A9-4D45-BF54-BEFDBA739CA2}" type="datetimeFigureOut">
              <a:rPr lang="en-US" smtClean="0">
                <a:latin typeface="NeueHaasGroteskText Std" panose="020B0504020202020204" pitchFamily="34" charset="0"/>
              </a:rPr>
              <a:t>5/1/2024</a:t>
            </a:fld>
            <a:endParaRPr lang="en-US" dirty="0">
              <a:latin typeface="NeueHaasGroteskText Std" panose="020B0504020202020204" pitchFamily="34"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NeueHaasGroteskText Std" panose="020B0504020202020204" pitchFamily="34"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3886E1E-70B3-41D2-AD41-BEE4979EC759}" type="slidenum">
              <a:rPr lang="en-US" smtClean="0">
                <a:latin typeface="NeueHaasGroteskText Std" panose="020B0504020202020204" pitchFamily="34" charset="0"/>
              </a:rPr>
              <a:t>‹#›</a:t>
            </a:fld>
            <a:endParaRPr lang="en-US" dirty="0">
              <a:latin typeface="NeueHaasGroteskText Std" panose="020B0504020202020204" pitchFamily="34" charset="0"/>
            </a:endParaRPr>
          </a:p>
        </p:txBody>
      </p:sp>
    </p:spTree>
    <p:extLst>
      <p:ext uri="{BB962C8B-B14F-4D97-AF65-F5344CB8AC3E}">
        <p14:creationId xmlns:p14="http://schemas.microsoft.com/office/powerpoint/2010/main" val="55661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eueHaasGroteskText Std" panose="020B05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eueHaasGroteskText Std" panose="020B0504020202020204" pitchFamily="34" charset="0"/>
              </a:defRPr>
            </a:lvl1pPr>
          </a:lstStyle>
          <a:p>
            <a:fld id="{A50CD39D-89B0-4C68-805A-35C75A7C20C8}" type="datetimeFigureOut">
              <a:rPr lang="en-US" smtClean="0"/>
              <a:pPr/>
              <a:t>5/1/2024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eueHaasGroteskText Std" panose="020B05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eueHaasGroteskText Std" panose="020B0504020202020204" pitchFamily="34" charset="0"/>
              </a:defRPr>
            </a:lvl1pPr>
          </a:lstStyle>
          <a:p>
            <a:fld id="{F9F08466-AEA7-4FC0-9459-6A32F61DA297}" type="slidenum">
              <a:rPr lang="en-US" smtClean="0"/>
              <a:pPr/>
              <a:t>‹#›</a:t>
            </a:fld>
            <a:endParaRPr lang="en-US" dirty="0"/>
          </a:p>
        </p:txBody>
      </p:sp>
    </p:spTree>
    <p:extLst>
      <p:ext uri="{BB962C8B-B14F-4D97-AF65-F5344CB8AC3E}">
        <p14:creationId xmlns:p14="http://schemas.microsoft.com/office/powerpoint/2010/main" val="3209786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eueHaasGroteskText Std" panose="020B0504020202020204" pitchFamily="34" charset="0"/>
        <a:ea typeface="+mn-ea"/>
        <a:cs typeface="+mn-cs"/>
      </a:defRPr>
    </a:lvl1pPr>
    <a:lvl2pPr marL="457200" algn="l" defTabSz="914400" rtl="0" eaLnBrk="1" latinLnBrk="0" hangingPunct="1">
      <a:defRPr sz="1200" kern="1200">
        <a:solidFill>
          <a:schemeClr val="tx1"/>
        </a:solidFill>
        <a:latin typeface="NeueHaasGroteskText Std" panose="020B0504020202020204" pitchFamily="34" charset="0"/>
        <a:ea typeface="+mn-ea"/>
        <a:cs typeface="+mn-cs"/>
      </a:defRPr>
    </a:lvl2pPr>
    <a:lvl3pPr marL="914400" algn="l" defTabSz="914400" rtl="0" eaLnBrk="1" latinLnBrk="0" hangingPunct="1">
      <a:defRPr sz="1200" kern="1200">
        <a:solidFill>
          <a:schemeClr val="tx1"/>
        </a:solidFill>
        <a:latin typeface="NeueHaasGroteskText Std" panose="020B0504020202020204" pitchFamily="34" charset="0"/>
        <a:ea typeface="+mn-ea"/>
        <a:cs typeface="+mn-cs"/>
      </a:defRPr>
    </a:lvl3pPr>
    <a:lvl4pPr marL="1371600" algn="l" defTabSz="914400" rtl="0" eaLnBrk="1" latinLnBrk="0" hangingPunct="1">
      <a:defRPr sz="1200" kern="1200">
        <a:solidFill>
          <a:schemeClr val="tx1"/>
        </a:solidFill>
        <a:latin typeface="NeueHaasGroteskText Std" panose="020B0504020202020204" pitchFamily="34" charset="0"/>
        <a:ea typeface="+mn-ea"/>
        <a:cs typeface="+mn-cs"/>
      </a:defRPr>
    </a:lvl4pPr>
    <a:lvl5pPr marL="1828800" algn="l" defTabSz="914400" rtl="0" eaLnBrk="1" latinLnBrk="0" hangingPunct="1">
      <a:defRPr sz="1200" kern="1200">
        <a:solidFill>
          <a:schemeClr val="tx1"/>
        </a:solidFill>
        <a:latin typeface="NeueHaasGroteskText Std"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1</a:t>
            </a:fld>
            <a:endParaRPr lang="en-US" dirty="0"/>
          </a:p>
        </p:txBody>
      </p:sp>
    </p:spTree>
    <p:extLst>
      <p:ext uri="{BB962C8B-B14F-4D97-AF65-F5344CB8AC3E}">
        <p14:creationId xmlns:p14="http://schemas.microsoft.com/office/powerpoint/2010/main" val="30669720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7551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2867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78161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3036F6-D92E-4B2D-BD12-1B226D3FBBF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2516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3036F6-D92E-4B2D-BD12-1B226D3FBBF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4716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3036F6-D92E-4B2D-BD12-1B226D3FBBF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9158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16</a:t>
            </a:fld>
            <a:endParaRPr lang="en-US" dirty="0"/>
          </a:p>
        </p:txBody>
      </p:sp>
    </p:spTree>
    <p:extLst>
      <p:ext uri="{BB962C8B-B14F-4D97-AF65-F5344CB8AC3E}">
        <p14:creationId xmlns:p14="http://schemas.microsoft.com/office/powerpoint/2010/main" val="239166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17</a:t>
            </a:fld>
            <a:endParaRPr lang="en-US" dirty="0"/>
          </a:p>
        </p:txBody>
      </p:sp>
    </p:spTree>
    <p:extLst>
      <p:ext uri="{BB962C8B-B14F-4D97-AF65-F5344CB8AC3E}">
        <p14:creationId xmlns:p14="http://schemas.microsoft.com/office/powerpoint/2010/main" val="19914058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5123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8013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2</a:t>
            </a:fld>
            <a:endParaRPr lang="en-US" dirty="0"/>
          </a:p>
        </p:txBody>
      </p:sp>
    </p:spTree>
    <p:extLst>
      <p:ext uri="{BB962C8B-B14F-4D97-AF65-F5344CB8AC3E}">
        <p14:creationId xmlns:p14="http://schemas.microsoft.com/office/powerpoint/2010/main" val="461220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20</a:t>
            </a:fld>
            <a:endParaRPr lang="en-US" dirty="0"/>
          </a:p>
        </p:txBody>
      </p:sp>
    </p:spTree>
    <p:extLst>
      <p:ext uri="{BB962C8B-B14F-4D97-AF65-F5344CB8AC3E}">
        <p14:creationId xmlns:p14="http://schemas.microsoft.com/office/powerpoint/2010/main" val="34863297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21</a:t>
            </a:fld>
            <a:endParaRPr lang="en-US" dirty="0"/>
          </a:p>
        </p:txBody>
      </p:sp>
    </p:spTree>
    <p:extLst>
      <p:ext uri="{BB962C8B-B14F-4D97-AF65-F5344CB8AC3E}">
        <p14:creationId xmlns:p14="http://schemas.microsoft.com/office/powerpoint/2010/main" val="1701210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7042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3036F6-D92E-4B2D-BD12-1B226D3FBBF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48896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24</a:t>
            </a:fld>
            <a:endParaRPr lang="en-US" dirty="0"/>
          </a:p>
        </p:txBody>
      </p:sp>
    </p:spTree>
    <p:extLst>
      <p:ext uri="{BB962C8B-B14F-4D97-AF65-F5344CB8AC3E}">
        <p14:creationId xmlns:p14="http://schemas.microsoft.com/office/powerpoint/2010/main" val="16815468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4330F1-DCE9-40B5-9433-CC83368E7D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44385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NeueHaasGroteskText Std"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NeueHaasGroteskText Std" panose="020B0504020202020204" pitchFamily="34" charset="0"/>
              <a:ea typeface="+mn-ea"/>
              <a:cs typeface="+mn-cs"/>
            </a:endParaRPr>
          </a:p>
        </p:txBody>
      </p:sp>
    </p:spTree>
    <p:extLst>
      <p:ext uri="{BB962C8B-B14F-4D97-AF65-F5344CB8AC3E}">
        <p14:creationId xmlns:p14="http://schemas.microsoft.com/office/powerpoint/2010/main" val="10382061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27</a:t>
            </a:fld>
            <a:endParaRPr lang="en-US" dirty="0"/>
          </a:p>
        </p:txBody>
      </p:sp>
    </p:spTree>
    <p:extLst>
      <p:ext uri="{BB962C8B-B14F-4D97-AF65-F5344CB8AC3E}">
        <p14:creationId xmlns:p14="http://schemas.microsoft.com/office/powerpoint/2010/main" val="31406071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34140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29</a:t>
            </a:fld>
            <a:endParaRPr lang="en-US" dirty="0"/>
          </a:p>
        </p:txBody>
      </p:sp>
    </p:spTree>
    <p:extLst>
      <p:ext uri="{BB962C8B-B14F-4D97-AF65-F5344CB8AC3E}">
        <p14:creationId xmlns:p14="http://schemas.microsoft.com/office/powerpoint/2010/main" val="1970696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03913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30</a:t>
            </a:fld>
            <a:endParaRPr lang="en-US" dirty="0"/>
          </a:p>
        </p:txBody>
      </p:sp>
    </p:spTree>
    <p:extLst>
      <p:ext uri="{BB962C8B-B14F-4D97-AF65-F5344CB8AC3E}">
        <p14:creationId xmlns:p14="http://schemas.microsoft.com/office/powerpoint/2010/main" val="23314460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31</a:t>
            </a:fld>
            <a:endParaRPr lang="en-US" dirty="0"/>
          </a:p>
        </p:txBody>
      </p:sp>
    </p:spTree>
    <p:extLst>
      <p:ext uri="{BB962C8B-B14F-4D97-AF65-F5344CB8AC3E}">
        <p14:creationId xmlns:p14="http://schemas.microsoft.com/office/powerpoint/2010/main" val="24534859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32</a:t>
            </a:fld>
            <a:endParaRPr lang="en-US" dirty="0"/>
          </a:p>
        </p:txBody>
      </p:sp>
    </p:spTree>
    <p:extLst>
      <p:ext uri="{BB962C8B-B14F-4D97-AF65-F5344CB8AC3E}">
        <p14:creationId xmlns:p14="http://schemas.microsoft.com/office/powerpoint/2010/main" val="23995533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33</a:t>
            </a:fld>
            <a:endParaRPr lang="en-US" dirty="0"/>
          </a:p>
        </p:txBody>
      </p:sp>
    </p:spTree>
    <p:extLst>
      <p:ext uri="{BB962C8B-B14F-4D97-AF65-F5344CB8AC3E}">
        <p14:creationId xmlns:p14="http://schemas.microsoft.com/office/powerpoint/2010/main" val="1799222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03699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35</a:t>
            </a:fld>
            <a:endParaRPr lang="en-US" dirty="0"/>
          </a:p>
        </p:txBody>
      </p:sp>
    </p:spTree>
    <p:extLst>
      <p:ext uri="{BB962C8B-B14F-4D97-AF65-F5344CB8AC3E}">
        <p14:creationId xmlns:p14="http://schemas.microsoft.com/office/powerpoint/2010/main" val="5045762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36</a:t>
            </a:fld>
            <a:endParaRPr lang="en-US" dirty="0"/>
          </a:p>
        </p:txBody>
      </p:sp>
    </p:spTree>
    <p:extLst>
      <p:ext uri="{BB962C8B-B14F-4D97-AF65-F5344CB8AC3E}">
        <p14:creationId xmlns:p14="http://schemas.microsoft.com/office/powerpoint/2010/main" val="24261765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37</a:t>
            </a:fld>
            <a:endParaRPr lang="en-US" dirty="0"/>
          </a:p>
        </p:txBody>
      </p:sp>
    </p:spTree>
    <p:extLst>
      <p:ext uri="{BB962C8B-B14F-4D97-AF65-F5344CB8AC3E}">
        <p14:creationId xmlns:p14="http://schemas.microsoft.com/office/powerpoint/2010/main" val="37079946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a:latin typeface="+mn-lt"/>
            </a:endParaRPr>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77003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374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08466-AEA7-4FC0-9459-6A32F61DA2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546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3036F6-D92E-4B2D-BD12-1B226D3FBBF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501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7</a:t>
            </a:fld>
            <a:endParaRPr lang="en-US" dirty="0"/>
          </a:p>
        </p:txBody>
      </p:sp>
    </p:spTree>
    <p:extLst>
      <p:ext uri="{BB962C8B-B14F-4D97-AF65-F5344CB8AC3E}">
        <p14:creationId xmlns:p14="http://schemas.microsoft.com/office/powerpoint/2010/main" val="56372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8</a:t>
            </a:fld>
            <a:endParaRPr lang="en-US" dirty="0"/>
          </a:p>
        </p:txBody>
      </p:sp>
    </p:spTree>
    <p:extLst>
      <p:ext uri="{BB962C8B-B14F-4D97-AF65-F5344CB8AC3E}">
        <p14:creationId xmlns:p14="http://schemas.microsoft.com/office/powerpoint/2010/main" val="130143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9</a:t>
            </a:fld>
            <a:endParaRPr lang="en-US" dirty="0"/>
          </a:p>
        </p:txBody>
      </p:sp>
    </p:spTree>
    <p:extLst>
      <p:ext uri="{BB962C8B-B14F-4D97-AF65-F5344CB8AC3E}">
        <p14:creationId xmlns:p14="http://schemas.microsoft.com/office/powerpoint/2010/main" val="2985104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ogo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2"/>
          </a:solidFill>
        </p:spPr>
        <p:txBody>
          <a:bodyPr wrap="square" lIns="182880" tIns="91440" rIns="182880" bIns="91440" spcCol="0" anchor="ctr">
            <a:normAutofit/>
          </a:bodyPr>
          <a:lstStyle>
            <a:lvl1pPr algn="ctr">
              <a:lnSpc>
                <a:spcPct val="90000"/>
              </a:lnSpc>
              <a:defRPr sz="3600" baseline="0">
                <a:solidFill>
                  <a:schemeClr val="tx1"/>
                </a:solidFill>
              </a:defRPr>
            </a:lvl1pPr>
          </a:lstStyle>
          <a:p>
            <a:r>
              <a:rPr lang="en-US" dirty="0"/>
              <a:t>Click to enter the slideshow title</a:t>
            </a:r>
          </a:p>
        </p:txBody>
      </p:sp>
      <p:sp>
        <p:nvSpPr>
          <p:cNvPr id="3" name="Rectangle 2"/>
          <p:cNvSpPr/>
          <p:nvPr userDrawn="1"/>
        </p:nvSpPr>
        <p:spPr>
          <a:xfrm>
            <a:off x="0" y="5387786"/>
            <a:ext cx="12192000" cy="147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Tree>
    <p:extLst>
      <p:ext uri="{BB962C8B-B14F-4D97-AF65-F5344CB8AC3E}">
        <p14:creationId xmlns:p14="http://schemas.microsoft.com/office/powerpoint/2010/main" val="3697389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ck Overlay, Gray Title">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9" name="Picture Placeholder 12"/>
          <p:cNvSpPr>
            <a:spLocks noGrp="1"/>
          </p:cNvSpPr>
          <p:nvPr>
            <p:ph type="pic" sz="quarter" idx="13" hasCustomPrompt="1"/>
          </p:nvPr>
        </p:nvSpPr>
        <p:spPr>
          <a:xfrm>
            <a:off x="0" y="1219198"/>
            <a:ext cx="12192000" cy="5638802"/>
          </a:xfrm>
        </p:spPr>
        <p:txBody>
          <a:bodyPr/>
          <a:lstStyle/>
          <a:p>
            <a:r>
              <a:rPr lang="en-US" dirty="0"/>
              <a:t>Click Icon to add picture</a:t>
            </a:r>
          </a:p>
        </p:txBody>
      </p:sp>
      <p:sp>
        <p:nvSpPr>
          <p:cNvPr id="10" name="Content Placeholder 2"/>
          <p:cNvSpPr>
            <a:spLocks noGrp="1"/>
          </p:cNvSpPr>
          <p:nvPr>
            <p:ph idx="1"/>
          </p:nvPr>
        </p:nvSpPr>
        <p:spPr>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sz="2500">
                <a:solidFill>
                  <a:schemeClr val="bg1"/>
                </a:solidFill>
              </a:defRPr>
            </a:lvl1pPr>
            <a:lvl2pPr marL="1143000" indent="-228600">
              <a:lnSpc>
                <a:spcPct val="100000"/>
              </a:lnSpc>
              <a:buClr>
                <a:schemeClr val="accent2"/>
              </a:buClr>
              <a:defRPr sz="2100">
                <a:solidFill>
                  <a:schemeClr val="bg1"/>
                </a:solidFill>
              </a:defRPr>
            </a:lvl2pPr>
            <a:lvl3pPr marL="1600200" indent="-228600">
              <a:lnSpc>
                <a:spcPct val="100000"/>
              </a:lnSpc>
              <a:buClr>
                <a:schemeClr val="accent2"/>
              </a:buClr>
              <a:defRPr sz="1700">
                <a:solidFill>
                  <a:schemeClr val="bg1"/>
                </a:solidFill>
              </a:defRPr>
            </a:lvl3pPr>
            <a:lvl4pPr marL="2057400" indent="-228600">
              <a:lnSpc>
                <a:spcPct val="100000"/>
              </a:lnSpc>
              <a:buClr>
                <a:schemeClr val="accent2"/>
              </a:buClr>
              <a:defRPr sz="1700">
                <a:solidFill>
                  <a:schemeClr val="bg1"/>
                </a:solidFill>
              </a:defRPr>
            </a:lvl4pPr>
            <a:lvl5pPr marL="2514600" indent="-228600">
              <a:lnSpc>
                <a:spcPct val="100000"/>
              </a:lnSpc>
              <a:buClr>
                <a:schemeClr val="accent2"/>
              </a:buClr>
              <a:defRPr sz="17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p:cNvSpPr>
            <a:spLocks noGrp="1"/>
          </p:cNvSpPr>
          <p:nvPr>
            <p:ph type="dt" sz="half" idx="14"/>
          </p:nvPr>
        </p:nvSpPr>
        <p:spPr/>
        <p:txBody>
          <a:bodyPr/>
          <a:lstStyle/>
          <a:p>
            <a:fld id="{E5994F70-8F4F-43C8-BEBE-091835A6D027}" type="datetime1">
              <a:rPr lang="en-US" smtClean="0"/>
              <a:t>5/1/2024</a:t>
            </a:fld>
            <a:endParaRPr lang="en-US" dirty="0"/>
          </a:p>
        </p:txBody>
      </p:sp>
      <p:sp>
        <p:nvSpPr>
          <p:cNvPr id="4" name="Footer Placeholder 3"/>
          <p:cNvSpPr>
            <a:spLocks noGrp="1"/>
          </p:cNvSpPr>
          <p:nvPr>
            <p:ph type="ftr" sz="quarter" idx="15"/>
          </p:nvPr>
        </p:nvSpPr>
        <p:spPr/>
        <p:txBody>
          <a:bodyPr/>
          <a:lstStyle/>
          <a:p>
            <a:r>
              <a:rPr lang="en-US"/>
              <a:t>Optional Tagline Goes Here | www.revenue.state.mn.us</a:t>
            </a:r>
            <a:endParaRPr lang="en-US" dirty="0"/>
          </a:p>
        </p:txBody>
      </p:sp>
      <p:sp>
        <p:nvSpPr>
          <p:cNvPr id="5" name="Slide Number Placeholder 4"/>
          <p:cNvSpPr>
            <a:spLocks noGrp="1"/>
          </p:cNvSpPr>
          <p:nvPr>
            <p:ph type="sldNum" sz="quarter" idx="16"/>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97623397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Quote or Statement (Blue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bwMode="white">
          <a:xfrm>
            <a:off x="838200" y="1389685"/>
            <a:ext cx="10515600" cy="1340989"/>
          </a:xfrm>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10" name="Text Placeholder 2"/>
          <p:cNvSpPr>
            <a:spLocks noGrp="1"/>
          </p:cNvSpPr>
          <p:nvPr>
            <p:ph type="body" sz="quarter" idx="13" hasCustomPrompt="1"/>
          </p:nvPr>
        </p:nvSpPr>
        <p:spPr bwMode="white">
          <a:xfrm>
            <a:off x="838200" y="2925699"/>
            <a:ext cx="10515600" cy="2673435"/>
          </a:xfrm>
        </p:spPr>
        <p:txBody>
          <a:bodyPr anchor="ctr"/>
          <a:lstStyle>
            <a:lvl1pPr marL="0" indent="0" algn="ctr">
              <a:lnSpc>
                <a:spcPct val="100000"/>
              </a:lnSpc>
              <a:spcBef>
                <a:spcPts val="0"/>
              </a:spcBef>
              <a:buClr>
                <a:schemeClr val="bg1"/>
              </a:buClr>
              <a:buFont typeface="Arial" panose="020B0604020202020204" pitchFamily="34" charset="0"/>
              <a:buNone/>
              <a:defRPr>
                <a:solidFill>
                  <a:schemeClr val="bg1"/>
                </a:solidFill>
              </a:defRPr>
            </a:lvl1pPr>
          </a:lstStyle>
          <a:p>
            <a:pPr lvl="0"/>
            <a:r>
              <a:rPr lang="en-US" dirty="0"/>
              <a:t>Make a secondary statement here.</a:t>
            </a:r>
          </a:p>
        </p:txBody>
      </p:sp>
      <p:sp>
        <p:nvSpPr>
          <p:cNvPr id="3" name="Date Placeholder 3"/>
          <p:cNvSpPr>
            <a:spLocks noGrp="1"/>
          </p:cNvSpPr>
          <p:nvPr>
            <p:ph type="dt" sz="half" idx="10"/>
          </p:nvPr>
        </p:nvSpPr>
        <p:spPr bwMode="white"/>
        <p:txBody>
          <a:bodyPr/>
          <a:lstStyle>
            <a:lvl1pPr>
              <a:defRPr>
                <a:solidFill>
                  <a:schemeClr val="bg1"/>
                </a:solidFill>
              </a:defRPr>
            </a:lvl1pPr>
          </a:lstStyle>
          <a:p>
            <a:fld id="{D094F804-653A-41F1-A565-1098D9DEB37A}" type="datetime1">
              <a:rPr lang="en-US" smtClean="0"/>
              <a:t>5/1/2024</a:t>
            </a:fld>
            <a:endParaRPr lang="en-US" dirty="0"/>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4" name="Slide Number Placeholder 5"/>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950698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Quote or Statement (Light Gray Background)">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9" name="Rectangle 1"/>
          <p:cNvSpPr txBox="1">
            <a:spLocks/>
          </p:cNvSpPr>
          <p:nvPr userDrawn="1"/>
        </p:nvSpPr>
        <p:spPr bwMode="black">
          <a:xfrm>
            <a:off x="0" y="1389684"/>
            <a:ext cx="12192000" cy="1340989"/>
          </a:xfrm>
          <a:prstGeom prst="rect">
            <a:avLst/>
          </a:prstGeom>
          <a:solidFill>
            <a:schemeClr val="tx1"/>
          </a:solidFill>
        </p:spPr>
        <p:txBody>
          <a:bodyPr vert="horz" lIns="0" tIns="0" rIns="0" bIns="0" rtlCol="0" anchor="ctr">
            <a:noAutofit/>
          </a:bodyPr>
          <a:lstStyle>
            <a:lvl1pPr algn="ctr" defTabSz="914400" rtl="0" eaLnBrk="1" latinLnBrk="0" hangingPunct="1">
              <a:lnSpc>
                <a:spcPct val="90000"/>
              </a:lnSpc>
              <a:spcBef>
                <a:spcPct val="0"/>
              </a:spcBef>
              <a:buNone/>
              <a:tabLst>
                <a:tab pos="3770313" algn="l"/>
              </a:tabLst>
              <a:defRPr sz="7000" kern="1200">
                <a:solidFill>
                  <a:schemeClr val="accent2"/>
                </a:solidFill>
                <a:latin typeface="+mj-lt"/>
                <a:ea typeface="+mj-ea"/>
                <a:cs typeface="+mj-cs"/>
              </a:defRPr>
            </a:lvl1pPr>
          </a:lstStyle>
          <a:p>
            <a:endParaRPr lang="en-US" dirty="0"/>
          </a:p>
        </p:txBody>
      </p:sp>
      <p:sp>
        <p:nvSpPr>
          <p:cNvPr id="7" name="Title 2"/>
          <p:cNvSpPr>
            <a:spLocks noGrp="1"/>
          </p:cNvSpPr>
          <p:nvPr>
            <p:ph type="title" hasCustomPrompt="1"/>
          </p:nvPr>
        </p:nvSpPr>
        <p:spPr bwMode="white">
          <a:xfrm>
            <a:off x="266700" y="1389685"/>
            <a:ext cx="11658600" cy="1340989"/>
          </a:xfrm>
          <a:noFill/>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8" name="Text Placeholder 3"/>
          <p:cNvSpPr>
            <a:spLocks noGrp="1"/>
          </p:cNvSpPr>
          <p:nvPr>
            <p:ph type="body" sz="quarter" idx="13" hasCustomPrompt="1"/>
          </p:nvPr>
        </p:nvSpPr>
        <p:spPr bwMode="black">
          <a:xfrm>
            <a:off x="838200" y="2925699"/>
            <a:ext cx="10515600" cy="2673435"/>
          </a:xfrm>
        </p:spPr>
        <p:txBody>
          <a:bodyPr anchor="ctr"/>
          <a:lstStyle>
            <a:lvl1pPr marL="0" indent="0" algn="ctr">
              <a:lnSpc>
                <a:spcPct val="100000"/>
              </a:lnSpc>
              <a:spcBef>
                <a:spcPts val="0"/>
              </a:spcBef>
              <a:buFont typeface="Arial" panose="020B0604020202020204" pitchFamily="34" charset="0"/>
              <a:buNone/>
              <a:defRPr>
                <a:solidFill>
                  <a:schemeClr val="tx2"/>
                </a:solidFill>
              </a:defRPr>
            </a:lvl1pPr>
          </a:lstStyle>
          <a:p>
            <a:pPr lvl="0"/>
            <a:r>
              <a:rPr lang="en-US" dirty="0"/>
              <a:t>Make a secondary statement here.</a:t>
            </a:r>
          </a:p>
        </p:txBody>
      </p:sp>
      <p:sp>
        <p:nvSpPr>
          <p:cNvPr id="3" name="Date Placeholder 4"/>
          <p:cNvSpPr>
            <a:spLocks noGrp="1"/>
          </p:cNvSpPr>
          <p:nvPr>
            <p:ph type="dt" sz="half" idx="10"/>
          </p:nvPr>
        </p:nvSpPr>
        <p:spPr bwMode="black"/>
        <p:txBody>
          <a:bodyPr/>
          <a:lstStyle/>
          <a:p>
            <a:fld id="{466A75E6-E45B-4C5D-981E-7C8ED0C72F5D}" type="datetime1">
              <a:rPr lang="en-US" smtClean="0"/>
              <a:t>5/1/2024</a:t>
            </a:fld>
            <a:endParaRPr lang="en-US" dirty="0"/>
          </a:p>
        </p:txBody>
      </p:sp>
      <p:sp>
        <p:nvSpPr>
          <p:cNvPr id="5" name="Footer Placeholder 5"/>
          <p:cNvSpPr>
            <a:spLocks noGrp="1"/>
          </p:cNvSpPr>
          <p:nvPr>
            <p:ph type="ftr" sz="quarter" idx="12"/>
          </p:nvPr>
        </p:nvSpPr>
        <p:spPr bwMode="black"/>
        <p:txBody>
          <a:bodyPr/>
          <a:lstStyle>
            <a:lvl1pPr>
              <a:defRPr>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4" name="Slide Number Placeholder 6"/>
          <p:cNvSpPr>
            <a:spLocks noGrp="1"/>
          </p:cNvSpPr>
          <p:nvPr>
            <p:ph type="sldNum" sz="quarter" idx="11"/>
          </p:nvPr>
        </p:nvSpPr>
        <p:spPr bwMode="black"/>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336504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Quote or Statement (Image Background)">
    <p:bg bwMode="ltGray">
      <p:bgPr>
        <a:solidFill>
          <a:schemeClr val="bg1"/>
        </a:solidFill>
        <a:effectLst/>
      </p:bgPr>
    </p:bg>
    <p:spTree>
      <p:nvGrpSpPr>
        <p:cNvPr id="1" name=""/>
        <p:cNvGrpSpPr/>
        <p:nvPr/>
      </p:nvGrpSpPr>
      <p:grpSpPr>
        <a:xfrm>
          <a:off x="0" y="0"/>
          <a:ext cx="0" cy="0"/>
          <a:chOff x="0" y="0"/>
          <a:chExt cx="0" cy="0"/>
        </a:xfrm>
      </p:grpSpPr>
      <p:sp>
        <p:nvSpPr>
          <p:cNvPr id="7" name="Picture Placeholder 1"/>
          <p:cNvSpPr>
            <a:spLocks noGrp="1"/>
          </p:cNvSpPr>
          <p:nvPr>
            <p:ph type="pic" sz="quarter" idx="14" hasCustomPrompt="1"/>
          </p:nvPr>
        </p:nvSpPr>
        <p:spPr bwMode="gray">
          <a:xfrm>
            <a:off x="0" y="0"/>
            <a:ext cx="12192000" cy="6858000"/>
          </a:xfrm>
        </p:spPr>
        <p:txBody>
          <a:bodyPr/>
          <a:lstStyle>
            <a:lvl1pPr>
              <a:defRPr/>
            </a:lvl1pPr>
          </a:lstStyle>
          <a:p>
            <a:r>
              <a:rPr lang="en-US" dirty="0"/>
              <a:t>Click icon to edit background picture</a:t>
            </a:r>
          </a:p>
        </p:txBody>
      </p:sp>
      <p:sp>
        <p:nvSpPr>
          <p:cNvPr id="12" name="Title 2"/>
          <p:cNvSpPr>
            <a:spLocks noGrp="1"/>
          </p:cNvSpPr>
          <p:nvPr>
            <p:ph type="title" hasCustomPrompt="1"/>
          </p:nvPr>
        </p:nvSpPr>
        <p:spPr bwMode="white">
          <a:xfrm>
            <a:off x="838200" y="1389685"/>
            <a:ext cx="10515600" cy="1340989"/>
          </a:xfrm>
        </p:spPr>
        <p:txBody>
          <a:bodyPr>
            <a:noAutofit/>
          </a:bodyPr>
          <a:lstStyle>
            <a:lvl1pPr algn="ctr">
              <a:tabLst>
                <a:tab pos="3770313" algn="l"/>
              </a:tabLst>
              <a:defRPr sz="7000">
                <a:solidFill>
                  <a:schemeClr val="bg1"/>
                </a:solidFill>
              </a:defRPr>
            </a:lvl1pPr>
          </a:lstStyle>
          <a:p>
            <a:r>
              <a:rPr lang="en-US" dirty="0"/>
              <a:t>Quote or Statement</a:t>
            </a:r>
          </a:p>
        </p:txBody>
      </p:sp>
      <p:sp>
        <p:nvSpPr>
          <p:cNvPr id="13" name="Text Placeholder 3"/>
          <p:cNvSpPr>
            <a:spLocks noGrp="1"/>
          </p:cNvSpPr>
          <p:nvPr>
            <p:ph type="body" sz="quarter" idx="13" hasCustomPrompt="1"/>
          </p:nvPr>
        </p:nvSpPr>
        <p:spPr bwMode="white">
          <a:xfrm>
            <a:off x="838200" y="2925699"/>
            <a:ext cx="10515600" cy="2673435"/>
          </a:xfrm>
        </p:spPr>
        <p:txBody>
          <a:bodyPr anchor="ctr"/>
          <a:lstStyle>
            <a:lvl1pPr marL="0" indent="0" algn="ctr">
              <a:lnSpc>
                <a:spcPct val="100000"/>
              </a:lnSpc>
              <a:spcBef>
                <a:spcPts val="0"/>
              </a:spcBef>
              <a:buNone/>
              <a:defRPr>
                <a:solidFill>
                  <a:schemeClr val="bg1"/>
                </a:solidFill>
              </a:defRPr>
            </a:lvl1pPr>
          </a:lstStyle>
          <a:p>
            <a:pPr lvl="0"/>
            <a:r>
              <a:rPr lang="en-US" dirty="0"/>
              <a:t>Make a secondary statement here.</a:t>
            </a:r>
          </a:p>
        </p:txBody>
      </p:sp>
      <p:sp>
        <p:nvSpPr>
          <p:cNvPr id="3" name="Date Placeholder 4"/>
          <p:cNvSpPr>
            <a:spLocks noGrp="1"/>
          </p:cNvSpPr>
          <p:nvPr>
            <p:ph type="dt" sz="half" idx="10"/>
          </p:nvPr>
        </p:nvSpPr>
        <p:spPr bwMode="white"/>
        <p:txBody>
          <a:bodyPr/>
          <a:lstStyle>
            <a:lvl1pPr>
              <a:defRPr>
                <a:solidFill>
                  <a:schemeClr val="bg1"/>
                </a:solidFill>
              </a:defRPr>
            </a:lvl1pPr>
          </a:lstStyle>
          <a:p>
            <a:fld id="{F8B25D9D-5365-41CD-BF43-4FFFCBF4BBDA}" type="datetime1">
              <a:rPr lang="en-US" smtClean="0"/>
              <a:t>5/1/2024</a:t>
            </a:fld>
            <a:endParaRPr lang="en-US" dirty="0"/>
          </a:p>
        </p:txBody>
      </p:sp>
      <p:sp>
        <p:nvSpPr>
          <p:cNvPr id="5" name="Footer Placeholder 5"/>
          <p:cNvSpPr>
            <a:spLocks noGrp="1"/>
          </p:cNvSpPr>
          <p:nvPr>
            <p:ph type="ftr" sz="quarter" idx="12"/>
          </p:nvPr>
        </p:nvSpPr>
        <p:spPr bwMode="white"/>
        <p:txBody>
          <a:bodyPr/>
          <a:lstStyle>
            <a:lvl1pPr>
              <a:defRPr>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4" name="Slide Number Placeholder 6"/>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479453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Thank You">
    <p:bg bwMode="auto">
      <p:bgPr>
        <a:solidFill>
          <a:srgbClr val="E8E8E8"/>
        </a:solidFill>
        <a:effectLst/>
      </p:bgPr>
    </p:bg>
    <p:spTree>
      <p:nvGrpSpPr>
        <p:cNvPr id="1" name=""/>
        <p:cNvGrpSpPr/>
        <p:nvPr/>
      </p:nvGrpSpPr>
      <p:grpSpPr>
        <a:xfrm>
          <a:off x="0" y="0"/>
          <a:ext cx="0" cy="0"/>
          <a:chOff x="0" y="0"/>
          <a:chExt cx="0" cy="0"/>
        </a:xfrm>
      </p:grpSpPr>
      <p:sp>
        <p:nvSpPr>
          <p:cNvPr id="10" name="Rectangle 1"/>
          <p:cNvSpPr txBox="1">
            <a:spLocks/>
          </p:cNvSpPr>
          <p:nvPr userDrawn="1"/>
        </p:nvSpPr>
        <p:spPr bwMode="black">
          <a:xfrm>
            <a:off x="0" y="1651380"/>
            <a:ext cx="12192000" cy="1733266"/>
          </a:xfrm>
          <a:prstGeom prst="rect">
            <a:avLst/>
          </a:prstGeom>
          <a:solidFill>
            <a:schemeClr val="tx1"/>
          </a:solidFill>
        </p:spPr>
        <p:txBody>
          <a:bodyPr vert="horz" lIns="0" tIns="0" rIns="0" bIns="0" rtlCol="0" anchor="ctr">
            <a:noAutofit/>
          </a:bodyPr>
          <a:lstStyle>
            <a:lvl1pPr algn="ctr" defTabSz="914400" rtl="0" eaLnBrk="1" latinLnBrk="0" hangingPunct="1">
              <a:lnSpc>
                <a:spcPct val="90000"/>
              </a:lnSpc>
              <a:spcBef>
                <a:spcPct val="0"/>
              </a:spcBef>
              <a:buNone/>
              <a:tabLst>
                <a:tab pos="3770313" algn="l"/>
              </a:tabLst>
              <a:defRPr sz="7000" kern="1200">
                <a:solidFill>
                  <a:schemeClr val="bg1"/>
                </a:solidFill>
                <a:latin typeface="+mj-lt"/>
                <a:ea typeface="+mj-ea"/>
                <a:cs typeface="+mj-cs"/>
              </a:defRPr>
            </a:lvl1pPr>
          </a:lstStyle>
          <a:p>
            <a:endParaRPr lang="en-US" dirty="0"/>
          </a:p>
        </p:txBody>
      </p:sp>
      <p:sp>
        <p:nvSpPr>
          <p:cNvPr id="7" name="Title 2"/>
          <p:cNvSpPr>
            <a:spLocks noGrp="1"/>
          </p:cNvSpPr>
          <p:nvPr>
            <p:ph type="title" hasCustomPrompt="1"/>
          </p:nvPr>
        </p:nvSpPr>
        <p:spPr bwMode="white">
          <a:xfrm>
            <a:off x="266700" y="1651380"/>
            <a:ext cx="11658600" cy="1733266"/>
          </a:xfrm>
          <a:noFill/>
        </p:spPr>
        <p:txBody>
          <a:bodyPr>
            <a:noAutofit/>
          </a:bodyPr>
          <a:lstStyle>
            <a:lvl1pPr algn="ctr">
              <a:tabLst>
                <a:tab pos="3770313" algn="l"/>
              </a:tabLst>
              <a:defRPr sz="7000">
                <a:solidFill>
                  <a:schemeClr val="bg1"/>
                </a:solidFill>
              </a:defRPr>
            </a:lvl1pPr>
          </a:lstStyle>
          <a:p>
            <a:r>
              <a:rPr lang="en-US" dirty="0"/>
              <a:t>Thank you!</a:t>
            </a:r>
          </a:p>
        </p:txBody>
      </p:sp>
      <p:sp>
        <p:nvSpPr>
          <p:cNvPr id="8" name="Text Placeholder 2"/>
          <p:cNvSpPr>
            <a:spLocks noGrp="1"/>
          </p:cNvSpPr>
          <p:nvPr>
            <p:ph type="body" sz="quarter" idx="13" hasCustomPrompt="1"/>
          </p:nvPr>
        </p:nvSpPr>
        <p:spPr bwMode="black">
          <a:xfrm>
            <a:off x="838200" y="3521123"/>
            <a:ext cx="10515600" cy="2681374"/>
          </a:xfrm>
        </p:spPr>
        <p:txBody>
          <a:bodyPr anchor="ctr"/>
          <a:lstStyle>
            <a:lvl1pPr marL="0" indent="0" algn="ctr">
              <a:lnSpc>
                <a:spcPct val="100000"/>
              </a:lnSpc>
              <a:spcBef>
                <a:spcPts val="0"/>
              </a:spcBef>
              <a:buNone/>
              <a:defRPr baseline="0">
                <a:solidFill>
                  <a:schemeClr val="tx2"/>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3"/>
          <p:cNvSpPr>
            <a:spLocks noGrp="1"/>
          </p:cNvSpPr>
          <p:nvPr>
            <p:ph type="dt" sz="half" idx="10"/>
          </p:nvPr>
        </p:nvSpPr>
        <p:spPr bwMode="black"/>
        <p:txBody>
          <a:bodyPr/>
          <a:lstStyle>
            <a:lvl1pPr>
              <a:defRPr>
                <a:solidFill>
                  <a:schemeClr val="tx2"/>
                </a:solidFill>
              </a:defRPr>
            </a:lvl1pPr>
          </a:lstStyle>
          <a:p>
            <a:fld id="{466A75E6-E45B-4C5D-981E-7C8ED0C72F5D}" type="datetime1">
              <a:rPr lang="en-US" smtClean="0"/>
              <a:pPr/>
              <a:t>5/1/2024</a:t>
            </a:fld>
            <a:endParaRPr lang="en-US" dirty="0"/>
          </a:p>
        </p:txBody>
      </p:sp>
      <p:sp>
        <p:nvSpPr>
          <p:cNvPr id="5" name="Footer Placeholder 4"/>
          <p:cNvSpPr>
            <a:spLocks noGrp="1"/>
          </p:cNvSpPr>
          <p:nvPr>
            <p:ph type="ftr" sz="quarter" idx="12"/>
          </p:nvPr>
        </p:nvSpPr>
        <p:spPr bwMode="black"/>
        <p:txBody>
          <a:bodyPr/>
          <a:lstStyle>
            <a:lvl1pPr marL="0" marR="0" indent="0" algn="ctr" defTabSz="914400" rtl="0" eaLnBrk="1" fontAlgn="auto" latinLnBrk="0" hangingPunct="1">
              <a:lnSpc>
                <a:spcPct val="100000"/>
              </a:lnSpc>
              <a:spcBef>
                <a:spcPts val="0"/>
              </a:spcBef>
              <a:spcAft>
                <a:spcPts val="0"/>
              </a:spcAft>
              <a:buClrTx/>
              <a:buSzTx/>
              <a:buFontTx/>
              <a:buNone/>
              <a:tabLst/>
              <a:defRPr>
                <a:solidFill>
                  <a:schemeClr val="tx1"/>
                </a:solidFill>
              </a:defRPr>
            </a:lvl1pPr>
          </a:lstStyle>
          <a:p>
            <a:r>
              <a:rPr kumimoji="0" lang="en-US" sz="1200" b="0" i="0" u="none" strike="noStrike" kern="1200" cap="none" spc="0" normalizeH="0" baseline="0" noProof="0" dirty="0">
                <a:ln>
                  <a:noFill/>
                </a:ln>
                <a:solidFill>
                  <a:srgbClr val="000000"/>
                </a:solidFill>
                <a:effectLst/>
                <a:uLnTx/>
                <a:uFillTx/>
                <a:latin typeface="+mn-lt"/>
                <a:ea typeface="+mn-ea"/>
                <a:cs typeface="+mn-cs"/>
              </a:rPr>
              <a:t>Information Technology for Minnesota Government </a:t>
            </a:r>
            <a:r>
              <a:rPr kumimoji="0" lang="en-US" sz="1200" b="0" i="0" u="none" strike="noStrike" kern="1200" cap="none" spc="0" normalizeH="0" baseline="0" noProof="0" dirty="0">
                <a:ln>
                  <a:noFill/>
                </a:ln>
                <a:solidFill>
                  <a:srgbClr val="003865"/>
                </a:solidFill>
                <a:effectLst/>
                <a:uLnTx/>
                <a:uFillTx/>
                <a:latin typeface="+mn-lt"/>
                <a:ea typeface="+mn-ea"/>
                <a:cs typeface="+mn-cs"/>
              </a:rPr>
              <a:t>|</a:t>
            </a:r>
            <a:r>
              <a:rPr kumimoji="0" lang="en-US" sz="1200" b="0" i="0" u="none" strike="noStrike" kern="1200" cap="none" spc="0" normalizeH="0" baseline="0" noProof="0" dirty="0">
                <a:ln>
                  <a:noFill/>
                </a:ln>
                <a:solidFill>
                  <a:srgbClr val="000000"/>
                </a:solidFill>
                <a:effectLst/>
                <a:uLnTx/>
                <a:uFillTx/>
                <a:latin typeface="+mn-lt"/>
                <a:ea typeface="+mn-ea"/>
                <a:cs typeface="+mn-cs"/>
              </a:rPr>
              <a:t> mn.gov/</a:t>
            </a:r>
            <a:r>
              <a:rPr kumimoji="0" lang="en-US" sz="1200" b="0" i="0" u="none" strike="noStrike" kern="1200" cap="none" spc="0" normalizeH="0" baseline="0" noProof="0" dirty="0" err="1">
                <a:ln>
                  <a:noFill/>
                </a:ln>
                <a:solidFill>
                  <a:srgbClr val="000000"/>
                </a:solidFill>
                <a:effectLst/>
                <a:uLnTx/>
                <a:uFillTx/>
                <a:latin typeface="+mn-lt"/>
                <a:ea typeface="+mn-ea"/>
                <a:cs typeface="+mn-cs"/>
              </a:rPr>
              <a:t>mnit</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p:txBody>
      </p:sp>
      <p:sp>
        <p:nvSpPr>
          <p:cNvPr id="4" name="Slide Number Placeholder 5"/>
          <p:cNvSpPr>
            <a:spLocks noGrp="1"/>
          </p:cNvSpPr>
          <p:nvPr>
            <p:ph type="sldNum" sz="quarter" idx="11"/>
          </p:nvPr>
        </p:nvSpPr>
        <p:spPr bwMode="black"/>
        <p:txBody>
          <a:bodyPr/>
          <a:lstStyle>
            <a:lvl1pPr>
              <a:defRPr>
                <a:solidFill>
                  <a:schemeClr val="tx2"/>
                </a:solidFill>
              </a:defRPr>
            </a:lvl1pPr>
          </a:lstStyle>
          <a:p>
            <a:fld id="{48F63A3B-78C7-47BE-AE5E-E10140E04643}" type="slidenum">
              <a:rPr lang="en-US" smtClean="0"/>
              <a:pPr/>
              <a:t>‹#›</a:t>
            </a:fld>
            <a:endParaRPr lang="en-US" dirty="0"/>
          </a:p>
        </p:txBody>
      </p:sp>
      <p:sp>
        <p:nvSpPr>
          <p:cNvPr id="6" name="Rectangle 6"/>
          <p:cNvSpPr/>
          <p:nvPr userDrawn="1"/>
        </p:nvSpPr>
        <p:spPr bwMode="white">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7" descr="Minnesota I T Services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0082" y="150848"/>
            <a:ext cx="3066863" cy="1374590"/>
          </a:xfrm>
          <a:prstGeom prst="rect">
            <a:avLst/>
          </a:prstGeom>
        </p:spPr>
      </p:pic>
    </p:spTree>
    <p:extLst>
      <p:ext uri="{BB962C8B-B14F-4D97-AF65-F5344CB8AC3E}">
        <p14:creationId xmlns:p14="http://schemas.microsoft.com/office/powerpoint/2010/main" val="114182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hank You (Blue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bwMode="white">
          <a:xfrm>
            <a:off x="838200" y="2212733"/>
            <a:ext cx="10515600" cy="1472163"/>
          </a:xfrm>
        </p:spPr>
        <p:txBody>
          <a:bodyPr>
            <a:noAutofit/>
          </a:bodyPr>
          <a:lstStyle>
            <a:lvl1pPr algn="ctr">
              <a:tabLst>
                <a:tab pos="3770313" algn="l"/>
              </a:tabLst>
              <a:defRPr sz="7000">
                <a:solidFill>
                  <a:schemeClr val="bg1"/>
                </a:solidFill>
              </a:defRPr>
            </a:lvl1pPr>
          </a:lstStyle>
          <a:p>
            <a:r>
              <a:rPr lang="en-US" dirty="0"/>
              <a:t>Thank you!</a:t>
            </a:r>
          </a:p>
        </p:txBody>
      </p:sp>
      <p:sp>
        <p:nvSpPr>
          <p:cNvPr id="11" name="Text Placeholder 2"/>
          <p:cNvSpPr>
            <a:spLocks noGrp="1"/>
          </p:cNvSpPr>
          <p:nvPr>
            <p:ph type="body" sz="quarter" idx="13" hasCustomPrompt="1"/>
          </p:nvPr>
        </p:nvSpPr>
        <p:spPr bwMode="white">
          <a:xfrm>
            <a:off x="838200" y="3684897"/>
            <a:ext cx="10515600" cy="2517600"/>
          </a:xfrm>
        </p:spPr>
        <p:txBody>
          <a:bodyPr anchor="ctr"/>
          <a:lstStyle>
            <a:lvl1pPr marL="0" indent="0" algn="ctr">
              <a:lnSpc>
                <a:spcPct val="100000"/>
              </a:lnSpc>
              <a:spcBef>
                <a:spcPts val="0"/>
              </a:spcBef>
              <a:buNone/>
              <a:defRPr baseline="0">
                <a:solidFill>
                  <a:schemeClr val="bg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3"/>
          <p:cNvSpPr>
            <a:spLocks noGrp="1"/>
          </p:cNvSpPr>
          <p:nvPr>
            <p:ph type="dt" sz="half" idx="10"/>
          </p:nvPr>
        </p:nvSpPr>
        <p:spPr bwMode="white"/>
        <p:txBody>
          <a:bodyPr/>
          <a:lstStyle>
            <a:lvl1pPr>
              <a:defRPr>
                <a:solidFill>
                  <a:schemeClr val="bg1"/>
                </a:solidFill>
              </a:defRPr>
            </a:lvl1pPr>
          </a:lstStyle>
          <a:p>
            <a:fld id="{D094F804-653A-41F1-A565-1098D9DEB37A}" type="datetime1">
              <a:rPr lang="en-US" smtClean="0"/>
              <a:t>5/1/2024</a:t>
            </a:fld>
            <a:endParaRPr lang="en-US" dirty="0"/>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4" name="Slide Number Placeholder 5"/>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dirty="0"/>
          </a:p>
        </p:txBody>
      </p:sp>
      <p:sp>
        <p:nvSpPr>
          <p:cNvPr id="8" name="Rectangle 6"/>
          <p:cNvSpPr/>
          <p:nvPr userDrawn="1"/>
        </p:nvSpPr>
        <p:spPr bwMode="white">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7" descr="Minnesota I T Services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0082" y="150848"/>
            <a:ext cx="3066863" cy="1374590"/>
          </a:xfrm>
          <a:prstGeom prst="rect">
            <a:avLst/>
          </a:prstGeom>
        </p:spPr>
      </p:pic>
    </p:spTree>
    <p:extLst>
      <p:ext uri="{BB962C8B-B14F-4D97-AF65-F5344CB8AC3E}">
        <p14:creationId xmlns:p14="http://schemas.microsoft.com/office/powerpoint/2010/main" val="122792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E7CA91A-59E5-4444-A8B4-3938A7335213}" type="datetimeFigureOut">
              <a:rPr lang="en-US" smtClean="0"/>
              <a:t>5/1/2024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71F5CA-DD83-4FF6-B087-40F079F4A137}" type="slidenum">
              <a:rPr lang="en-US" smtClean="0"/>
              <a:t>‹#›</a:t>
            </a:fld>
            <a:endParaRPr lang="en-US"/>
          </a:p>
        </p:txBody>
      </p:sp>
    </p:spTree>
    <p:extLst>
      <p:ext uri="{BB962C8B-B14F-4D97-AF65-F5344CB8AC3E}">
        <p14:creationId xmlns:p14="http://schemas.microsoft.com/office/powerpoint/2010/main" val="245617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Title Slide (Logo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1"/>
          </a:solidFill>
        </p:spPr>
        <p:txBody>
          <a:bodyPr wrap="square" lIns="182880" tIns="91440" rIns="182880" bIns="91440" spcCol="0" anchor="ctr">
            <a:normAutofit/>
          </a:bodyPr>
          <a:lstStyle>
            <a:lvl1pPr algn="ctr">
              <a:lnSpc>
                <a:spcPct val="90000"/>
              </a:lnSpc>
              <a:defRPr sz="3600" baseline="0">
                <a:solidFill>
                  <a:srgbClr val="003865"/>
                </a:solidFill>
              </a:defRPr>
            </a:lvl1pPr>
          </a:lstStyle>
          <a:p>
            <a:r>
              <a:rPr lang="en-US" dirty="0"/>
              <a:t>Click to enter the slideshow title</a:t>
            </a:r>
          </a:p>
        </p:txBody>
      </p:sp>
      <p:sp>
        <p:nvSpPr>
          <p:cNvPr id="3" name="Rectangle 2"/>
          <p:cNvSpPr/>
          <p:nvPr userDrawn="1"/>
        </p:nvSpPr>
        <p:spPr>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903062"/>
          </a:xfrm>
        </p:spPr>
        <p:txBody>
          <a:bodyPr>
            <a:normAutofit/>
          </a:bodyPr>
          <a:lstStyle>
            <a:lvl1pPr marL="0" indent="0" algn="ctr">
              <a:spcBef>
                <a:spcPts val="0"/>
              </a:spcBef>
              <a:spcAft>
                <a:spcPts val="1000"/>
              </a:spcAft>
              <a:buNone/>
              <a:defRPr sz="24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59443" y="1301035"/>
            <a:ext cx="6473113" cy="1618278"/>
          </a:xfrm>
          <a:prstGeom prst="rect">
            <a:avLst/>
          </a:prstGeom>
        </p:spPr>
      </p:pic>
      <p:sp>
        <p:nvSpPr>
          <p:cNvPr id="4" name="Date Placeholder 3"/>
          <p:cNvSpPr>
            <a:spLocks noGrp="1"/>
          </p:cNvSpPr>
          <p:nvPr>
            <p:ph type="dt" sz="half" idx="15"/>
          </p:nvPr>
        </p:nvSpPr>
        <p:spPr/>
        <p:txBody>
          <a:bodyPr/>
          <a:lstStyle/>
          <a:p>
            <a:fld id="{E5994F70-8F4F-43C8-BEBE-091835A6D027}" type="datetime1">
              <a:rPr lang="en-US" smtClean="0"/>
              <a:t>5/1/2024</a:t>
            </a:fld>
            <a:endParaRPr lang="en-US" dirty="0"/>
          </a:p>
        </p:txBody>
      </p:sp>
      <p:sp>
        <p:nvSpPr>
          <p:cNvPr id="5" name="Footer Placeholder 4"/>
          <p:cNvSpPr>
            <a:spLocks noGrp="1"/>
          </p:cNvSpPr>
          <p:nvPr>
            <p:ph type="ftr" sz="quarter" idx="16"/>
          </p:nvPr>
        </p:nvSpPr>
        <p:spPr/>
        <p:txBody>
          <a:bodyPr/>
          <a:lstStyle/>
          <a:p>
            <a:r>
              <a:rPr lang="en-US"/>
              <a:t>Optional Tagline Goes Here | www.revenue.state.mn.us</a:t>
            </a:r>
            <a:endParaRPr lang="en-US" dirty="0"/>
          </a:p>
        </p:txBody>
      </p:sp>
      <p:sp>
        <p:nvSpPr>
          <p:cNvPr id="6" name="Slide Number Placeholder 5"/>
          <p:cNvSpPr>
            <a:spLocks noGrp="1"/>
          </p:cNvSpPr>
          <p:nvPr>
            <p:ph type="sldNum" sz="quarter" idx="17"/>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09456323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A9179F-009E-4FA5-B091-7EBB82A185BD}" type="datetimeFigureOut">
              <a:rPr lang="en-US" dirty="0"/>
              <a:t>5/1/2024</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77871243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cSld name="1_Title and Content (Boxed)">
    <p:bg>
      <p:bgPr>
        <a:solidFill>
          <a:srgbClr val="E8E8E8"/>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a:xfrm>
            <a:off x="838200" y="1335281"/>
            <a:ext cx="10515600" cy="4841682"/>
          </a:xfrm>
          <a:solidFill>
            <a:schemeClr val="bg1"/>
          </a:solidFill>
        </p:spPr>
        <p:txBody>
          <a:bodyPr lIns="228600" tIns="548640" rIns="274320"/>
          <a:lstStyle>
            <a:lvl1pPr marL="342900" indent="-342900">
              <a:lnSpc>
                <a:spcPct val="100000"/>
              </a:lnSpc>
              <a:spcAft>
                <a:spcPts val="1000"/>
              </a:spcAft>
              <a:buClr>
                <a:schemeClr val="accent1"/>
              </a:buClr>
              <a:buFont typeface="Arial" panose="020B0604020202020204" pitchFamily="34" charset="0"/>
              <a:buChar char="•"/>
              <a:defRPr sz="2500"/>
            </a:lvl1pPr>
            <a:lvl2pPr marL="800100" indent="-342900">
              <a:lnSpc>
                <a:spcPct val="100000"/>
              </a:lnSpc>
              <a:spcAft>
                <a:spcPts val="1000"/>
              </a:spcAft>
              <a:buClr>
                <a:schemeClr val="accent1"/>
              </a:buClr>
              <a:buFont typeface="Arial" panose="020B0604020202020204" pitchFamily="34" charset="0"/>
              <a:buChar char="•"/>
              <a:defRPr sz="2100"/>
            </a:lvl2pPr>
            <a:lvl3pPr marL="1200150" indent="-285750">
              <a:lnSpc>
                <a:spcPct val="100000"/>
              </a:lnSpc>
              <a:spcAft>
                <a:spcPts val="1000"/>
              </a:spcAft>
              <a:buClr>
                <a:schemeClr val="accent1"/>
              </a:buClr>
              <a:buFont typeface="Arial" panose="020B0604020202020204" pitchFamily="34" charset="0"/>
              <a:buChar char="•"/>
              <a:defRPr sz="1700"/>
            </a:lvl3pPr>
            <a:lvl4pPr marL="1657350" indent="-285750">
              <a:lnSpc>
                <a:spcPct val="100000"/>
              </a:lnSpc>
              <a:spcAft>
                <a:spcPts val="1000"/>
              </a:spcAft>
              <a:buClr>
                <a:schemeClr val="accent1"/>
              </a:buClr>
              <a:buFont typeface="Arial" panose="020B0604020202020204" pitchFamily="34" charset="0"/>
              <a:buChar char="•"/>
              <a:defRPr sz="1700"/>
            </a:lvl4pPr>
            <a:lvl5pPr marL="2114550" indent="-285750">
              <a:lnSpc>
                <a:spcPct val="100000"/>
              </a:lnSpc>
              <a:spcAft>
                <a:spcPts val="1000"/>
              </a:spcAft>
              <a:buClr>
                <a:schemeClr val="accent1"/>
              </a:buClr>
              <a:buFont typeface="Arial" panose="020B0604020202020204" pitchFamily="34" charset="0"/>
              <a:buChar char="•"/>
              <a:defRPr sz="17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Date Placeholder 3"/>
          <p:cNvSpPr>
            <a:spLocks noGrp="1"/>
          </p:cNvSpPr>
          <p:nvPr>
            <p:ph type="dt" sz="half" idx="10"/>
          </p:nvPr>
        </p:nvSpPr>
        <p:spPr/>
        <p:txBody>
          <a:bodyPr/>
          <a:lstStyle/>
          <a:p>
            <a:fld id="{E5994F70-8F4F-43C8-BEBE-091835A6D027}" type="datetime1">
              <a:rPr lang="en-US" smtClean="0"/>
              <a:t>5/1/2024</a:t>
            </a:fld>
            <a:endParaRPr lang="en-US" dirty="0"/>
          </a:p>
        </p:txBody>
      </p:sp>
      <p:sp>
        <p:nvSpPr>
          <p:cNvPr id="5" name="Footer Placeholder 4"/>
          <p:cNvSpPr>
            <a:spLocks noGrp="1"/>
          </p:cNvSpPr>
          <p:nvPr>
            <p:ph type="ftr" sz="quarter" idx="11"/>
          </p:nvPr>
        </p:nvSpPr>
        <p:spPr/>
        <p:txBody>
          <a:bodyPr/>
          <a:lstStyle/>
          <a:p>
            <a:r>
              <a:rPr lang="en-US"/>
              <a:t>Optional Tagline Goes Here | www.revenue.state.mn.us</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1432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Overlay, Whit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9" name="Picture Placeholder 12"/>
          <p:cNvSpPr>
            <a:spLocks noGrp="1"/>
          </p:cNvSpPr>
          <p:nvPr>
            <p:ph type="pic" sz="quarter" idx="13" hasCustomPrompt="1"/>
          </p:nvPr>
        </p:nvSpPr>
        <p:spPr>
          <a:xfrm>
            <a:off x="0" y="1219198"/>
            <a:ext cx="12192000" cy="5638802"/>
          </a:xfrm>
        </p:spPr>
        <p:txBody>
          <a:bodyPr/>
          <a:lstStyle>
            <a:lvl1pPr>
              <a:defRPr baseline="0"/>
            </a:lvl1pPr>
          </a:lstStyle>
          <a:p>
            <a:r>
              <a:rPr lang="en-US" dirty="0"/>
              <a:t>Click Icon to add picture</a:t>
            </a:r>
          </a:p>
        </p:txBody>
      </p:sp>
      <p:sp>
        <p:nvSpPr>
          <p:cNvPr id="10" name="Content Placeholder 2"/>
          <p:cNvSpPr>
            <a:spLocks noGrp="1"/>
          </p:cNvSpPr>
          <p:nvPr>
            <p:ph idx="1"/>
          </p:nvPr>
        </p:nvSpPr>
        <p:spPr>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a:solidFill>
                  <a:schemeClr val="bg1"/>
                </a:solidFill>
              </a:defRPr>
            </a:lvl1pPr>
            <a:lvl2pPr marL="1143000" indent="-228600">
              <a:lnSpc>
                <a:spcPct val="100000"/>
              </a:lnSpc>
              <a:buClr>
                <a:schemeClr val="accent2"/>
              </a:buClr>
              <a:defRPr>
                <a:solidFill>
                  <a:schemeClr val="bg1"/>
                </a:solidFill>
              </a:defRPr>
            </a:lvl2pPr>
            <a:lvl3pPr marL="1600200" indent="-228600">
              <a:lnSpc>
                <a:spcPct val="100000"/>
              </a:lnSpc>
              <a:buClr>
                <a:schemeClr val="accent2"/>
              </a:buClr>
              <a:defRPr>
                <a:solidFill>
                  <a:schemeClr val="bg1"/>
                </a:solidFill>
              </a:defRPr>
            </a:lvl3pPr>
            <a:lvl4pPr marL="2057400" indent="-228600">
              <a:lnSpc>
                <a:spcPct val="100000"/>
              </a:lnSpc>
              <a:buClr>
                <a:schemeClr val="accent2"/>
              </a:buClr>
              <a:defRPr>
                <a:solidFill>
                  <a:schemeClr val="bg1"/>
                </a:solidFill>
              </a:defRPr>
            </a:lvl4pPr>
            <a:lvl5pPr marL="2514600" indent="-228600">
              <a:lnSpc>
                <a:spcPct val="100000"/>
              </a:lnSpc>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p:cNvSpPr>
            <a:spLocks noGrp="1"/>
          </p:cNvSpPr>
          <p:nvPr>
            <p:ph type="dt" sz="half" idx="14"/>
          </p:nvPr>
        </p:nvSpPr>
        <p:spPr/>
        <p:txBody>
          <a:bodyPr/>
          <a:lstStyle/>
          <a:p>
            <a:fld id="{E5994F70-8F4F-43C8-BEBE-091835A6D027}" type="datetime1">
              <a:rPr lang="en-US" smtClean="0"/>
              <a:t>5/1/2024</a:t>
            </a:fld>
            <a:endParaRPr lang="en-US" dirty="0"/>
          </a:p>
        </p:txBody>
      </p:sp>
      <p:sp>
        <p:nvSpPr>
          <p:cNvPr id="4" name="Footer Placeholder 3"/>
          <p:cNvSpPr>
            <a:spLocks noGrp="1"/>
          </p:cNvSpPr>
          <p:nvPr>
            <p:ph type="ftr" sz="quarter" idx="15"/>
          </p:nvPr>
        </p:nvSpPr>
        <p:spPr/>
        <p:txBody>
          <a:bodyPr/>
          <a:lstStyle/>
          <a:p>
            <a:r>
              <a:rPr lang="en-US"/>
              <a:t>Optional Tagline Goes Here | www.revenue.state.mn.us</a:t>
            </a:r>
            <a:endParaRPr lang="en-US" dirty="0"/>
          </a:p>
        </p:txBody>
      </p:sp>
      <p:sp>
        <p:nvSpPr>
          <p:cNvPr id="5" name="Slide Number Placeholder 4"/>
          <p:cNvSpPr>
            <a:spLocks noGrp="1"/>
          </p:cNvSpPr>
          <p:nvPr>
            <p:ph type="sldNum" sz="quarter" idx="16"/>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2494880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Solid White)">
    <p:bg>
      <p:bgPr>
        <a:solidFill>
          <a:schemeClr val="bg1"/>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11"/>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12"/>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13"/>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359765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11"/>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2"/>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3"/>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767981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11"/>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2"/>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3"/>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3025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Solid Lt Gray)">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11"/>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12"/>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13"/>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8248708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1" name="Content Placeholder 4"/>
          <p:cNvSpPr>
            <a:spLocks noGrp="1"/>
          </p:cNvSpPr>
          <p:nvPr>
            <p:ph sz="quarter" idx="10"/>
          </p:nvPr>
        </p:nvSpPr>
        <p:spPr>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Picture Placeholder 2"/>
          <p:cNvSpPr>
            <a:spLocks noGrp="1"/>
          </p:cNvSpPr>
          <p:nvPr>
            <p:ph type="pic" sz="quarter" idx="13"/>
          </p:nvPr>
        </p:nvSpPr>
        <p:spPr>
          <a:xfrm>
            <a:off x="7653566" y="1364826"/>
            <a:ext cx="4538434" cy="4538434"/>
          </a:xfrm>
        </p:spPr>
        <p:txBody>
          <a:bodyPr/>
          <a:lstStyle>
            <a:lvl1pPr>
              <a:buClr>
                <a:schemeClr val="accent2"/>
              </a:buClr>
              <a:defRPr>
                <a:solidFill>
                  <a:schemeClr val="bg1"/>
                </a:solidFill>
              </a:defRPr>
            </a:lvl1pPr>
          </a:lstStyle>
          <a:p>
            <a:endParaRPr lang="en-US" dirty="0"/>
          </a:p>
        </p:txBody>
      </p:sp>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5389878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0" name="Content Placeholder 4"/>
          <p:cNvSpPr>
            <a:spLocks noGrp="1"/>
          </p:cNvSpPr>
          <p:nvPr>
            <p:ph sz="quarter" idx="10"/>
          </p:nvPr>
        </p:nvSpPr>
        <p:spPr>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p:cNvSpPr>
            <a:spLocks noGrp="1"/>
          </p:cNvSpPr>
          <p:nvPr>
            <p:ph type="pic" sz="quarter" idx="13"/>
          </p:nvPr>
        </p:nvSpPr>
        <p:spPr>
          <a:xfrm>
            <a:off x="7653566" y="1364826"/>
            <a:ext cx="4538434" cy="4538434"/>
          </a:xfrm>
        </p:spPr>
        <p:txBody>
          <a:bodyPr/>
          <a:lstStyle>
            <a:lvl1pPr>
              <a:buClr>
                <a:schemeClr val="accent2"/>
              </a:buClr>
              <a:defRPr>
                <a:solidFill>
                  <a:schemeClr val="bg1"/>
                </a:solidFill>
              </a:defRPr>
            </a:lvl1pPr>
          </a:lstStyle>
          <a:p>
            <a:endParaRPr lang="en-US" dirty="0"/>
          </a:p>
        </p:txBody>
      </p:sp>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6945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Content (Solid Lt Gray)">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7" name="Content Placeholder 4"/>
          <p:cNvSpPr>
            <a:spLocks noGrp="1"/>
          </p:cNvSpPr>
          <p:nvPr>
            <p:ph sz="quarter" idx="10"/>
          </p:nvPr>
        </p:nvSpPr>
        <p:spPr>
          <a:xfrm>
            <a:off x="838200" y="1366345"/>
            <a:ext cx="6234953" cy="478839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2"/>
          <p:cNvSpPr>
            <a:spLocks noGrp="1"/>
          </p:cNvSpPr>
          <p:nvPr>
            <p:ph type="pic" sz="quarter" idx="13"/>
          </p:nvPr>
        </p:nvSpPr>
        <p:spPr>
          <a:xfrm>
            <a:off x="7653566" y="1364826"/>
            <a:ext cx="4538434" cy="4538434"/>
          </a:xfrm>
        </p:spPr>
        <p:txBody>
          <a:bodyPr/>
          <a:lstStyle>
            <a:lvl1pPr>
              <a:buClr>
                <a:schemeClr val="tx1"/>
              </a:buClr>
              <a:defRPr>
                <a:solidFill>
                  <a:schemeClr val="tx1"/>
                </a:solidFill>
              </a:defRPr>
            </a:lvl1pPr>
          </a:lstStyle>
          <a:p>
            <a:endParaRPr lang="en-US" dirty="0"/>
          </a:p>
        </p:txBody>
      </p:sp>
      <p:sp>
        <p:nvSpPr>
          <p:cNvPr id="2" name="Date Placeholder 1"/>
          <p:cNvSpPr>
            <a:spLocks noGrp="1"/>
          </p:cNvSpPr>
          <p:nvPr>
            <p:ph type="dt" sz="half" idx="14"/>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15"/>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16"/>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9864900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m Page (4 Up)">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a:xfrm>
            <a:off x="806332" y="1981899"/>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581719"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a:xfrm>
            <a:off x="3646176"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3421563"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a:xfrm>
            <a:off x="6486020"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6261407"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4" name="Picture Placeholder 2"/>
          <p:cNvSpPr>
            <a:spLocks noGrp="1"/>
          </p:cNvSpPr>
          <p:nvPr>
            <p:ph type="pic" sz="quarter" idx="20" hasCustomPrompt="1"/>
          </p:nvPr>
        </p:nvSpPr>
        <p:spPr>
          <a:xfrm>
            <a:off x="9325864"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a:xfrm>
            <a:off x="9101251" y="4341161"/>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Date Placeholder 1"/>
          <p:cNvSpPr>
            <a:spLocks noGrp="1"/>
          </p:cNvSpPr>
          <p:nvPr>
            <p:ph type="dt" sz="half" idx="22"/>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23"/>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24"/>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32780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Logo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1"/>
          </a:solidFill>
        </p:spPr>
        <p:txBody>
          <a:bodyPr wrap="square" lIns="182880" tIns="91440" rIns="182880" bIns="91440" spcCol="0" anchor="ctr">
            <a:normAutofit/>
          </a:bodyPr>
          <a:lstStyle>
            <a:lvl1pPr algn="ctr">
              <a:lnSpc>
                <a:spcPct val="90000"/>
              </a:lnSpc>
              <a:defRPr sz="3600" baseline="0">
                <a:solidFill>
                  <a:schemeClr val="bg1"/>
                </a:solidFill>
              </a:defRPr>
            </a:lvl1pPr>
          </a:lstStyle>
          <a:p>
            <a:r>
              <a:rPr lang="en-US" dirty="0"/>
              <a:t>Click to enter the slideshow title</a:t>
            </a:r>
          </a:p>
        </p:txBody>
      </p:sp>
      <p:sp>
        <p:nvSpPr>
          <p:cNvPr id="3" name="Rectangle 2"/>
          <p:cNvSpPr/>
          <p:nvPr userDrawn="1"/>
        </p:nvSpPr>
        <p:spPr>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59443" y="1301035"/>
            <a:ext cx="6473113" cy="1618278"/>
          </a:xfrm>
          <a:prstGeom prst="rect">
            <a:avLst/>
          </a:prstGeom>
        </p:spPr>
      </p:pic>
      <p:sp>
        <p:nvSpPr>
          <p:cNvPr id="4" name="Date Placeholder 3"/>
          <p:cNvSpPr>
            <a:spLocks noGrp="1"/>
          </p:cNvSpPr>
          <p:nvPr>
            <p:ph type="dt" sz="half" idx="15"/>
          </p:nvPr>
        </p:nvSpPr>
        <p:spPr/>
        <p:txBody>
          <a:bodyPr/>
          <a:lstStyle/>
          <a:p>
            <a:fld id="{E5994F70-8F4F-43C8-BEBE-091835A6D027}" type="datetime1">
              <a:rPr lang="en-US" smtClean="0"/>
              <a:t>5/1/2024</a:t>
            </a:fld>
            <a:endParaRPr lang="en-US" dirty="0"/>
          </a:p>
        </p:txBody>
      </p:sp>
      <p:sp>
        <p:nvSpPr>
          <p:cNvPr id="5" name="Footer Placeholder 4"/>
          <p:cNvSpPr>
            <a:spLocks noGrp="1"/>
          </p:cNvSpPr>
          <p:nvPr>
            <p:ph type="ftr" sz="quarter" idx="16"/>
          </p:nvPr>
        </p:nvSpPr>
        <p:spPr/>
        <p:txBody>
          <a:bodyPr/>
          <a:lstStyle/>
          <a:p>
            <a:r>
              <a:rPr lang="en-US"/>
              <a:t>Optional Tagline Goes Here | www.revenue.state.mn.us</a:t>
            </a:r>
            <a:endParaRPr lang="en-US" dirty="0"/>
          </a:p>
        </p:txBody>
      </p:sp>
      <p:sp>
        <p:nvSpPr>
          <p:cNvPr id="6" name="Slide Number Placeholder 5"/>
          <p:cNvSpPr>
            <a:spLocks noGrp="1"/>
          </p:cNvSpPr>
          <p:nvPr>
            <p:ph type="sldNum" sz="quarter" idx="17"/>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3681191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m Page (3 Up)">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a:xfrm>
            <a:off x="1572814" y="1964392"/>
            <a:ext cx="2332190" cy="2332190"/>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146922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a:xfrm>
            <a:off x="482454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471223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a:xfrm>
            <a:off x="806755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795524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Date Placeholder 1"/>
          <p:cNvSpPr>
            <a:spLocks noGrp="1"/>
          </p:cNvSpPr>
          <p:nvPr>
            <p:ph type="dt" sz="half" idx="20"/>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21"/>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22"/>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9608245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am Page 4-Up White Vertic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6" name="Picture Placeholder 2"/>
          <p:cNvSpPr>
            <a:spLocks noGrp="1"/>
          </p:cNvSpPr>
          <p:nvPr>
            <p:ph type="pic" sz="quarter" idx="13" hasCustomPrompt="1"/>
          </p:nvPr>
        </p:nvSpPr>
        <p:spPr>
          <a:xfrm>
            <a:off x="806332" y="1981899"/>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581719" y="4345146"/>
            <a:ext cx="2542477" cy="1623853"/>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0" name="Picture Placeholder 2"/>
          <p:cNvSpPr>
            <a:spLocks noGrp="1"/>
          </p:cNvSpPr>
          <p:nvPr>
            <p:ph type="pic" sz="quarter" idx="16" hasCustomPrompt="1"/>
          </p:nvPr>
        </p:nvSpPr>
        <p:spPr>
          <a:xfrm>
            <a:off x="3646176"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3421563"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2" name="Picture Placeholder 2"/>
          <p:cNvSpPr>
            <a:spLocks noGrp="1"/>
          </p:cNvSpPr>
          <p:nvPr>
            <p:ph type="pic" sz="quarter" idx="18" hasCustomPrompt="1"/>
          </p:nvPr>
        </p:nvSpPr>
        <p:spPr>
          <a:xfrm>
            <a:off x="6486020"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6261407"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4" name="Picture Placeholder 2"/>
          <p:cNvSpPr>
            <a:spLocks noGrp="1"/>
          </p:cNvSpPr>
          <p:nvPr>
            <p:ph type="pic" sz="quarter" idx="20" hasCustomPrompt="1"/>
          </p:nvPr>
        </p:nvSpPr>
        <p:spPr>
          <a:xfrm>
            <a:off x="9325864"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a:xfrm>
            <a:off x="9101251" y="4341161"/>
            <a:ext cx="2542477" cy="1627838"/>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9" name="Rectangle 1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Date Placeholder 1"/>
          <p:cNvSpPr>
            <a:spLocks noGrp="1"/>
          </p:cNvSpPr>
          <p:nvPr>
            <p:ph type="dt" sz="half" idx="22"/>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23"/>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24"/>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23646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m Page 4-Up Gray BG Horizont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a:xfrm>
            <a:off x="806332"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a:xfrm>
            <a:off x="2876550"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3" name="Picture Placeholder 2"/>
          <p:cNvSpPr>
            <a:spLocks noGrp="1"/>
          </p:cNvSpPr>
          <p:nvPr>
            <p:ph type="pic" sz="quarter" idx="14" hasCustomPrompt="1"/>
          </p:nvPr>
        </p:nvSpPr>
        <p:spPr>
          <a:xfrm>
            <a:off x="806331"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4" name="Text Placeholder 3"/>
          <p:cNvSpPr>
            <a:spLocks noGrp="1"/>
          </p:cNvSpPr>
          <p:nvPr>
            <p:ph type="body" sz="quarter" idx="15"/>
          </p:nvPr>
        </p:nvSpPr>
        <p:spPr>
          <a:xfrm>
            <a:off x="2876550" y="3939361"/>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5" name="Picture Placeholder 2"/>
          <p:cNvSpPr>
            <a:spLocks noGrp="1"/>
          </p:cNvSpPr>
          <p:nvPr>
            <p:ph type="pic" sz="quarter" idx="17" hasCustomPrompt="1"/>
          </p:nvPr>
        </p:nvSpPr>
        <p:spPr>
          <a:xfrm>
            <a:off x="6199805"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a:xfrm>
            <a:off x="8270023"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7" name="Picture Placeholder 2"/>
          <p:cNvSpPr>
            <a:spLocks noGrp="1"/>
          </p:cNvSpPr>
          <p:nvPr>
            <p:ph type="pic" sz="quarter" idx="19" hasCustomPrompt="1"/>
          </p:nvPr>
        </p:nvSpPr>
        <p:spPr>
          <a:xfrm>
            <a:off x="6199805"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8" name="Text Placeholder 3"/>
          <p:cNvSpPr>
            <a:spLocks noGrp="1"/>
          </p:cNvSpPr>
          <p:nvPr>
            <p:ph type="body" sz="quarter" idx="20"/>
          </p:nvPr>
        </p:nvSpPr>
        <p:spPr>
          <a:xfrm>
            <a:off x="8270023" y="3939360"/>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Date Placeholder 1"/>
          <p:cNvSpPr>
            <a:spLocks noGrp="1"/>
          </p:cNvSpPr>
          <p:nvPr>
            <p:ph type="dt" sz="half" idx="21"/>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22"/>
          </p:nvPr>
        </p:nvSpPr>
        <p:spPr/>
        <p:txBody>
          <a:bodyPr/>
          <a:lstStyle/>
          <a:p>
            <a:r>
              <a:rPr lang="en-US"/>
              <a:t>Optional Tagline Goes Here | www.revenue.state.mn.us</a:t>
            </a:r>
            <a:endParaRPr lang="en-US" dirty="0"/>
          </a:p>
        </p:txBody>
      </p:sp>
      <p:sp>
        <p:nvSpPr>
          <p:cNvPr id="5" name="Slide Number Placeholder 4"/>
          <p:cNvSpPr>
            <a:spLocks noGrp="1"/>
          </p:cNvSpPr>
          <p:nvPr>
            <p:ph type="sldNum" sz="quarter" idx="23"/>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2632564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am Page 4 Up White BG Horizontal">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2" name="Picture Placeholder 2"/>
          <p:cNvSpPr>
            <a:spLocks noGrp="1"/>
          </p:cNvSpPr>
          <p:nvPr>
            <p:ph type="pic" sz="quarter" idx="13" hasCustomPrompt="1"/>
          </p:nvPr>
        </p:nvSpPr>
        <p:spPr>
          <a:xfrm>
            <a:off x="806332"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a:xfrm>
            <a:off x="2876550"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3" name="Picture Placeholder 2"/>
          <p:cNvSpPr>
            <a:spLocks noGrp="1"/>
          </p:cNvSpPr>
          <p:nvPr>
            <p:ph type="pic" sz="quarter" idx="14" hasCustomPrompt="1"/>
          </p:nvPr>
        </p:nvSpPr>
        <p:spPr>
          <a:xfrm>
            <a:off x="806331"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4" name="Text Placeholder 3"/>
          <p:cNvSpPr>
            <a:spLocks noGrp="1"/>
          </p:cNvSpPr>
          <p:nvPr>
            <p:ph type="body" sz="quarter" idx="15"/>
          </p:nvPr>
        </p:nvSpPr>
        <p:spPr>
          <a:xfrm>
            <a:off x="2876550" y="3939361"/>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Picture Placeholder 2"/>
          <p:cNvSpPr>
            <a:spLocks noGrp="1"/>
          </p:cNvSpPr>
          <p:nvPr>
            <p:ph type="pic" sz="quarter" idx="17" hasCustomPrompt="1"/>
          </p:nvPr>
        </p:nvSpPr>
        <p:spPr>
          <a:xfrm>
            <a:off x="6199805"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a:xfrm>
            <a:off x="8270023"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8" name="Picture Placeholder 2"/>
          <p:cNvSpPr>
            <a:spLocks noGrp="1"/>
          </p:cNvSpPr>
          <p:nvPr>
            <p:ph type="pic" sz="quarter" idx="19" hasCustomPrompt="1"/>
          </p:nvPr>
        </p:nvSpPr>
        <p:spPr>
          <a:xfrm>
            <a:off x="6199805"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9" name="Text Placeholder 3"/>
          <p:cNvSpPr>
            <a:spLocks noGrp="1"/>
          </p:cNvSpPr>
          <p:nvPr>
            <p:ph type="body" sz="quarter" idx="20"/>
          </p:nvPr>
        </p:nvSpPr>
        <p:spPr>
          <a:xfrm>
            <a:off x="8270023" y="393936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21"/>
          </p:nvPr>
        </p:nvSpPr>
        <p:spPr/>
        <p:txBody>
          <a:bodyPr/>
          <a:lstStyle/>
          <a:p>
            <a:fld id="{E5994F70-8F4F-43C8-BEBE-091835A6D027}" type="datetime1">
              <a:rPr lang="en-US" smtClean="0"/>
              <a:t>5/1/2024</a:t>
            </a:fld>
            <a:endParaRPr lang="en-US" dirty="0"/>
          </a:p>
        </p:txBody>
      </p:sp>
      <p:sp>
        <p:nvSpPr>
          <p:cNvPr id="4" name="Footer Placeholder 3"/>
          <p:cNvSpPr>
            <a:spLocks noGrp="1"/>
          </p:cNvSpPr>
          <p:nvPr>
            <p:ph type="ftr" sz="quarter" idx="22"/>
          </p:nvPr>
        </p:nvSpPr>
        <p:spPr/>
        <p:txBody>
          <a:bodyPr/>
          <a:lstStyle/>
          <a:p>
            <a:r>
              <a:rPr lang="en-US"/>
              <a:t>Optional Tagline Goes Here | www.revenue.state.mn.us</a:t>
            </a:r>
            <a:endParaRPr lang="en-US" dirty="0"/>
          </a:p>
        </p:txBody>
      </p:sp>
      <p:sp>
        <p:nvSpPr>
          <p:cNvPr id="5" name="Slide Number Placeholder 4"/>
          <p:cNvSpPr>
            <a:spLocks noGrp="1"/>
          </p:cNvSpPr>
          <p:nvPr>
            <p:ph type="sldNum" sz="quarter" idx="23"/>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020693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am Page Duo Gray Horizont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a:xfrm>
            <a:off x="806332"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a:xfrm>
            <a:off x="2876550"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5" name="Picture Placeholder 2"/>
          <p:cNvSpPr>
            <a:spLocks noGrp="1"/>
          </p:cNvSpPr>
          <p:nvPr>
            <p:ph type="pic" sz="quarter" idx="17" hasCustomPrompt="1"/>
          </p:nvPr>
        </p:nvSpPr>
        <p:spPr>
          <a:xfrm>
            <a:off x="6199805"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a:xfrm>
            <a:off x="8270023"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Date Placeholder 1"/>
          <p:cNvSpPr>
            <a:spLocks noGrp="1"/>
          </p:cNvSpPr>
          <p:nvPr>
            <p:ph type="dt" sz="half" idx="19"/>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20"/>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21"/>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345329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Page 2 Up White BG Horizontal">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Picture Placeholder 2"/>
          <p:cNvSpPr>
            <a:spLocks noGrp="1"/>
          </p:cNvSpPr>
          <p:nvPr>
            <p:ph type="pic" sz="quarter" idx="13" hasCustomPrompt="1"/>
          </p:nvPr>
        </p:nvSpPr>
        <p:spPr>
          <a:xfrm>
            <a:off x="806332"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a:xfrm>
            <a:off x="2876550"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Picture Placeholder 2"/>
          <p:cNvSpPr>
            <a:spLocks noGrp="1"/>
          </p:cNvSpPr>
          <p:nvPr>
            <p:ph type="pic" sz="quarter" idx="17" hasCustomPrompt="1"/>
          </p:nvPr>
        </p:nvSpPr>
        <p:spPr>
          <a:xfrm>
            <a:off x="6199805"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a:xfrm>
            <a:off x="8270023"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3" name="Date Placeholder 2"/>
          <p:cNvSpPr>
            <a:spLocks noGrp="1"/>
          </p:cNvSpPr>
          <p:nvPr>
            <p:ph type="dt" sz="half" idx="19"/>
          </p:nvPr>
        </p:nvSpPr>
        <p:spPr/>
        <p:txBody>
          <a:bodyPr/>
          <a:lstStyle/>
          <a:p>
            <a:fld id="{E5994F70-8F4F-43C8-BEBE-091835A6D027}" type="datetime1">
              <a:rPr lang="en-US" smtClean="0"/>
              <a:t>5/1/2024</a:t>
            </a:fld>
            <a:endParaRPr lang="en-US" dirty="0"/>
          </a:p>
        </p:txBody>
      </p:sp>
      <p:sp>
        <p:nvSpPr>
          <p:cNvPr id="4" name="Footer Placeholder 3"/>
          <p:cNvSpPr>
            <a:spLocks noGrp="1"/>
          </p:cNvSpPr>
          <p:nvPr>
            <p:ph type="ftr" sz="quarter" idx="20"/>
          </p:nvPr>
        </p:nvSpPr>
        <p:spPr/>
        <p:txBody>
          <a:bodyPr/>
          <a:lstStyle/>
          <a:p>
            <a:r>
              <a:rPr lang="en-US"/>
              <a:t>Optional Tagline Goes Here | www.revenue.state.mn.us</a:t>
            </a:r>
            <a:endParaRPr lang="en-US" dirty="0"/>
          </a:p>
        </p:txBody>
      </p:sp>
      <p:sp>
        <p:nvSpPr>
          <p:cNvPr id="5" name="Slide Number Placeholder 4"/>
          <p:cNvSpPr>
            <a:spLocks noGrp="1"/>
          </p:cNvSpPr>
          <p:nvPr>
            <p:ph type="sldNum" sz="quarter" idx="21"/>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9228129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ig Image - Red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8"/>
          </a:xfrm>
        </p:spPr>
        <p:txBody>
          <a:bodyPr/>
          <a:lstStyle/>
          <a:p>
            <a:r>
              <a:rPr lang="en-US"/>
              <a:t>Click icon to add picture</a:t>
            </a:r>
          </a:p>
        </p:txBody>
      </p:sp>
      <p:sp>
        <p:nvSpPr>
          <p:cNvPr id="9" name="Title 1"/>
          <p:cNvSpPr>
            <a:spLocks noGrp="1"/>
          </p:cNvSpPr>
          <p:nvPr>
            <p:ph type="title" hasCustomPrompt="1"/>
          </p:nvPr>
        </p:nvSpPr>
        <p:spPr>
          <a:xfrm>
            <a:off x="1" y="5638801"/>
            <a:ext cx="12192000" cy="1219200"/>
          </a:xfrm>
          <a:solidFill>
            <a:srgbClr val="003865">
              <a:alpha val="87843"/>
            </a:srgbClr>
          </a:solidFill>
        </p:spPr>
        <p:txBody>
          <a:bodyPr>
            <a:normAutofit/>
          </a:bodyPr>
          <a:lstStyle>
            <a:lvl1pPr algn="ctr">
              <a:defRPr sz="3600">
                <a:solidFill>
                  <a:schemeClr val="bg1"/>
                </a:solidFill>
              </a:defRPr>
            </a:lvl1pPr>
          </a:lstStyle>
          <a:p>
            <a:r>
              <a:rPr lang="en-US" dirty="0"/>
              <a:t>Click to edit title</a:t>
            </a:r>
          </a:p>
        </p:txBody>
      </p:sp>
      <p:sp>
        <p:nvSpPr>
          <p:cNvPr id="2" name="Date Placeholder 1"/>
          <p:cNvSpPr>
            <a:spLocks noGrp="1"/>
          </p:cNvSpPr>
          <p:nvPr>
            <p:ph type="dt" sz="half" idx="11"/>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2"/>
          </p:nvPr>
        </p:nvSpPr>
        <p:spPr/>
        <p:txBody>
          <a:bodyPr/>
          <a:lstStyle>
            <a:lvl1pPr>
              <a:defRPr>
                <a:solidFill>
                  <a:schemeClr val="bg1"/>
                </a:solidFill>
              </a:defRPr>
            </a:lvl1pPr>
          </a:lstStyle>
          <a:p>
            <a:r>
              <a:rPr lang="en-US" dirty="0"/>
              <a:t>Optional Tagline Goes Here | www.revenue.state.mn.us</a:t>
            </a:r>
          </a:p>
        </p:txBody>
      </p:sp>
      <p:sp>
        <p:nvSpPr>
          <p:cNvPr id="5" name="Slide Number Placeholder 4"/>
          <p:cNvSpPr>
            <a:spLocks noGrp="1"/>
          </p:cNvSpPr>
          <p:nvPr>
            <p:ph type="sldNum" sz="quarter" idx="13"/>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0451126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ig Image - Black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9"/>
          </a:xfrm>
        </p:spPr>
        <p:txBody>
          <a:bodyPr/>
          <a:lstStyle/>
          <a:p>
            <a:r>
              <a:rPr lang="en-US"/>
              <a:t>Click icon to add picture</a:t>
            </a:r>
          </a:p>
        </p:txBody>
      </p:sp>
      <p:sp>
        <p:nvSpPr>
          <p:cNvPr id="9" name="Title 1"/>
          <p:cNvSpPr>
            <a:spLocks noGrp="1"/>
          </p:cNvSpPr>
          <p:nvPr>
            <p:ph type="title" hasCustomPrompt="1"/>
          </p:nvPr>
        </p:nvSpPr>
        <p:spPr>
          <a:xfrm>
            <a:off x="1" y="5638801"/>
            <a:ext cx="12192000" cy="1219200"/>
          </a:xfrm>
          <a:solidFill>
            <a:srgbClr val="0D0D0D">
              <a:alpha val="87843"/>
            </a:srgbClr>
          </a:solidFill>
        </p:spPr>
        <p:txBody>
          <a:bodyPr>
            <a:normAutofit/>
          </a:bodyPr>
          <a:lstStyle>
            <a:lvl1pPr algn="ctr">
              <a:defRPr sz="3600">
                <a:solidFill>
                  <a:schemeClr val="bg1"/>
                </a:solidFill>
              </a:defRPr>
            </a:lvl1pPr>
          </a:lstStyle>
          <a:p>
            <a:r>
              <a:rPr lang="en-US" dirty="0"/>
              <a:t>Click to edit title</a:t>
            </a:r>
          </a:p>
        </p:txBody>
      </p:sp>
      <p:sp>
        <p:nvSpPr>
          <p:cNvPr id="2" name="Date Placeholder 1"/>
          <p:cNvSpPr>
            <a:spLocks noGrp="1"/>
          </p:cNvSpPr>
          <p:nvPr>
            <p:ph type="dt" sz="half" idx="11"/>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2"/>
          </p:nvPr>
        </p:nvSpPr>
        <p:spPr/>
        <p:txBody>
          <a:bodyPr/>
          <a:lstStyle>
            <a:lvl1pPr>
              <a:defRPr>
                <a:solidFill>
                  <a:schemeClr val="bg1"/>
                </a:solidFill>
              </a:defRPr>
            </a:lvl1pPr>
          </a:lstStyle>
          <a:p>
            <a:r>
              <a:rPr lang="en-US" dirty="0"/>
              <a:t>Optional Tagline Goes Here | www.revenue.state.mn.us</a:t>
            </a:r>
          </a:p>
        </p:txBody>
      </p:sp>
      <p:sp>
        <p:nvSpPr>
          <p:cNvPr id="5" name="Slide Number Placeholder 4"/>
          <p:cNvSpPr>
            <a:spLocks noGrp="1"/>
          </p:cNvSpPr>
          <p:nvPr>
            <p:ph type="sldNum" sz="quarter" idx="13"/>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978873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ig Image - Blue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9"/>
          </a:xfrm>
        </p:spPr>
        <p:txBody>
          <a:bodyPr/>
          <a:lstStyle/>
          <a:p>
            <a:r>
              <a:rPr lang="en-US"/>
              <a:t>Click icon to add picture</a:t>
            </a:r>
          </a:p>
        </p:txBody>
      </p:sp>
      <p:sp>
        <p:nvSpPr>
          <p:cNvPr id="9" name="Title 1"/>
          <p:cNvSpPr>
            <a:spLocks noGrp="1"/>
          </p:cNvSpPr>
          <p:nvPr>
            <p:ph type="title" hasCustomPrompt="1"/>
          </p:nvPr>
        </p:nvSpPr>
        <p:spPr>
          <a:xfrm>
            <a:off x="1" y="5638800"/>
            <a:ext cx="12192000" cy="1219200"/>
          </a:xfrm>
          <a:solidFill>
            <a:srgbClr val="78BE21">
              <a:alpha val="87843"/>
            </a:srgbClr>
          </a:solidFill>
        </p:spPr>
        <p:txBody>
          <a:bodyPr>
            <a:normAutofit/>
          </a:bodyPr>
          <a:lstStyle>
            <a:lvl1pPr algn="ctr">
              <a:defRPr sz="3600">
                <a:solidFill>
                  <a:schemeClr val="tx2"/>
                </a:solidFill>
              </a:defRPr>
            </a:lvl1pPr>
          </a:lstStyle>
          <a:p>
            <a:r>
              <a:rPr lang="en-US" dirty="0"/>
              <a:t>Click to edit title</a:t>
            </a:r>
          </a:p>
        </p:txBody>
      </p:sp>
      <p:sp>
        <p:nvSpPr>
          <p:cNvPr id="2" name="Date Placeholder 1"/>
          <p:cNvSpPr>
            <a:spLocks noGrp="1"/>
          </p:cNvSpPr>
          <p:nvPr>
            <p:ph type="dt" sz="half" idx="11"/>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12"/>
          </p:nvPr>
        </p:nvSpPr>
        <p:spPr/>
        <p:txBody>
          <a:bodyPr/>
          <a:lstStyle/>
          <a:p>
            <a:r>
              <a:rPr lang="en-US"/>
              <a:t>Optional Tagline Goes Here | www.revenue.state.mn.us</a:t>
            </a:r>
            <a:endParaRPr lang="en-US" dirty="0"/>
          </a:p>
        </p:txBody>
      </p:sp>
      <p:sp>
        <p:nvSpPr>
          <p:cNvPr id="5" name="Slide Number Placeholder 4"/>
          <p:cNvSpPr>
            <a:spLocks noGrp="1"/>
          </p:cNvSpPr>
          <p:nvPr>
            <p:ph type="sldNum" sz="quarter" idx="13"/>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6342373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de - Gray Background">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Code Demo (Click to Edit)</a:t>
            </a:r>
          </a:p>
        </p:txBody>
      </p:sp>
      <p:sp>
        <p:nvSpPr>
          <p:cNvPr id="10" name="Table Placeholder 8"/>
          <p:cNvSpPr>
            <a:spLocks noGrp="1"/>
          </p:cNvSpPr>
          <p:nvPr>
            <p:ph type="tbl" sz="quarter" idx="13"/>
          </p:nvPr>
        </p:nvSpPr>
        <p:spPr>
          <a:xfrm>
            <a:off x="2032000" y="2233262"/>
            <a:ext cx="8128000" cy="2966751"/>
          </a:xfrm>
        </p:spPr>
        <p:txBody>
          <a:bodyPr/>
          <a:lstStyle/>
          <a:p>
            <a:endParaRPr lang="en-US"/>
          </a:p>
        </p:txBody>
      </p:sp>
      <p:sp>
        <p:nvSpPr>
          <p:cNvPr id="2" name="Date Placeholder 1"/>
          <p:cNvSpPr>
            <a:spLocks noGrp="1"/>
          </p:cNvSpPr>
          <p:nvPr>
            <p:ph type="dt" sz="half" idx="14"/>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15"/>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16"/>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549061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hoto)">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3477837"/>
            <a:ext cx="12192000" cy="1295182"/>
          </a:xfrm>
          <a:solidFill>
            <a:schemeClr val="accent1"/>
          </a:solidFill>
        </p:spPr>
        <p:txBody>
          <a:bodyPr wrap="square" lIns="182880" tIns="91440" rIns="182880" bIns="91440" anchor="ctr">
            <a:normAutofit/>
          </a:bodyPr>
          <a:lstStyle>
            <a:lvl1pPr algn="ctr">
              <a:defRPr sz="3600">
                <a:solidFill>
                  <a:schemeClr val="bg1"/>
                </a:solidFill>
              </a:defRPr>
            </a:lvl1pPr>
          </a:lstStyle>
          <a:p>
            <a:r>
              <a:rPr lang="en-US" dirty="0"/>
              <a:t>Click to enter the slideshow title</a:t>
            </a:r>
          </a:p>
        </p:txBody>
      </p:sp>
      <p:sp>
        <p:nvSpPr>
          <p:cNvPr id="3" name="Rectangle 2"/>
          <p:cNvSpPr/>
          <p:nvPr userDrawn="1"/>
        </p:nvSpPr>
        <p:spPr>
          <a:xfrm>
            <a:off x="0" y="4773019"/>
            <a:ext cx="12192000" cy="2084981"/>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041204"/>
            <a:ext cx="6587067" cy="1097128"/>
          </a:xfrm>
        </p:spPr>
        <p:txBody>
          <a:bodyPr>
            <a:normAutofit/>
          </a:bodyPr>
          <a:lstStyle>
            <a:lvl1pPr marL="0" indent="0" algn="ctr">
              <a:spcBef>
                <a:spcPts val="0"/>
              </a:spcBef>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553" y="5778810"/>
            <a:ext cx="3272835" cy="818208"/>
          </a:xfrm>
          <a:prstGeom prst="rect">
            <a:avLst/>
          </a:prstGeom>
        </p:spPr>
      </p:pic>
      <p:sp>
        <p:nvSpPr>
          <p:cNvPr id="9" name="Footer Placeholder 4"/>
          <p:cNvSpPr>
            <a:spLocks noGrp="1"/>
          </p:cNvSpPr>
          <p:nvPr>
            <p:ph type="ftr" sz="quarter" idx="3"/>
          </p:nvPr>
        </p:nvSpPr>
        <p:spPr>
          <a:xfrm>
            <a:off x="6253560" y="6138332"/>
            <a:ext cx="5587647" cy="365125"/>
          </a:xfrm>
          <a:prstGeom prst="rect">
            <a:avLst/>
          </a:prstGeom>
        </p:spPr>
        <p:txBody>
          <a:bodyPr anchor="b"/>
          <a:lstStyle>
            <a:lvl1pPr algn="r">
              <a:defRPr sz="1200">
                <a:solidFill>
                  <a:schemeClr val="tx2"/>
                </a:solidFill>
              </a:defRPr>
            </a:lvl1pPr>
          </a:lstStyle>
          <a:p>
            <a:r>
              <a:rPr lang="en-US"/>
              <a:t>Optional Tagline Goes Here | www.revenue.state.mn.us</a:t>
            </a:r>
            <a:endParaRPr lang="en-US" dirty="0"/>
          </a:p>
        </p:txBody>
      </p:sp>
      <p:sp>
        <p:nvSpPr>
          <p:cNvPr id="6" name="Picture Placeholder 5"/>
          <p:cNvSpPr>
            <a:spLocks noGrp="1"/>
          </p:cNvSpPr>
          <p:nvPr>
            <p:ph type="pic" sz="quarter" idx="17"/>
          </p:nvPr>
        </p:nvSpPr>
        <p:spPr>
          <a:xfrm>
            <a:off x="0" y="0"/>
            <a:ext cx="12192000" cy="3380732"/>
          </a:xfrm>
        </p:spPr>
        <p:txBody>
          <a:bodyPr/>
          <a:lstStyle/>
          <a:p>
            <a:endParaRPr lang="en-US" dirty="0"/>
          </a:p>
        </p:txBody>
      </p:sp>
      <p:sp>
        <p:nvSpPr>
          <p:cNvPr id="4" name="Date Placeholder 3"/>
          <p:cNvSpPr>
            <a:spLocks noGrp="1"/>
          </p:cNvSpPr>
          <p:nvPr>
            <p:ph type="dt" sz="half" idx="18"/>
          </p:nvPr>
        </p:nvSpPr>
        <p:spPr/>
        <p:txBody>
          <a:bodyPr/>
          <a:lstStyle/>
          <a:p>
            <a:fld id="{E5994F70-8F4F-43C8-BEBE-091835A6D027}" type="datetime1">
              <a:rPr lang="en-US" smtClean="0"/>
              <a:t>5/1/2024</a:t>
            </a:fld>
            <a:endParaRPr lang="en-US" dirty="0"/>
          </a:p>
        </p:txBody>
      </p:sp>
      <p:sp>
        <p:nvSpPr>
          <p:cNvPr id="5" name="Slide Number Placeholder 4"/>
          <p:cNvSpPr>
            <a:spLocks noGrp="1"/>
          </p:cNvSpPr>
          <p:nvPr>
            <p:ph type="sldNum" sz="quarter" idx="19"/>
          </p:nvPr>
        </p:nvSpPr>
        <p:spPr/>
        <p:txBody>
          <a:bodyPr/>
          <a:lstStyle/>
          <a:p>
            <a:fld id="{48F63A3B-78C7-47BE-AE5E-E10140E04643}" type="slidenum">
              <a:rPr lang="en-US" smtClean="0"/>
              <a:pPr/>
              <a:t>‹#›</a:t>
            </a:fld>
            <a:endParaRPr lang="en-US" dirty="0"/>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54988" y="5778810"/>
            <a:ext cx="1811618" cy="724647"/>
          </a:xfrm>
          <a:prstGeom prst="rect">
            <a:avLst/>
          </a:prstGeom>
        </p:spPr>
      </p:pic>
    </p:spTree>
    <p:extLst>
      <p:ext uri="{BB962C8B-B14F-4D97-AF65-F5344CB8AC3E}">
        <p14:creationId xmlns:p14="http://schemas.microsoft.com/office/powerpoint/2010/main" val="17888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Code Demo (Click to Edit)</a:t>
            </a:r>
          </a:p>
        </p:txBody>
      </p:sp>
      <p:sp>
        <p:nvSpPr>
          <p:cNvPr id="14" name="Table Placeholder 8"/>
          <p:cNvSpPr>
            <a:spLocks noGrp="1"/>
          </p:cNvSpPr>
          <p:nvPr>
            <p:ph type="tbl" sz="quarter" idx="13"/>
          </p:nvPr>
        </p:nvSpPr>
        <p:spPr>
          <a:xfrm>
            <a:off x="2032000" y="2233262"/>
            <a:ext cx="8128000" cy="2966751"/>
          </a:xfrm>
        </p:spPr>
        <p:txBody>
          <a:bodyPr/>
          <a:lstStyle>
            <a:lvl1pPr>
              <a:buClr>
                <a:schemeClr val="accent2"/>
              </a:buClr>
              <a:defRPr>
                <a:solidFill>
                  <a:schemeClr val="bg1"/>
                </a:solidFill>
              </a:defRPr>
            </a:lvl1pPr>
          </a:lstStyle>
          <a:p>
            <a:endParaRPr lang="en-US" dirty="0"/>
          </a:p>
        </p:txBody>
      </p:sp>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1305128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sp>
        <p:nvSpPr>
          <p:cNvPr id="15"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556012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1" name="Text Placeholder 3"/>
          <p:cNvSpPr>
            <a:spLocks noGrp="1"/>
          </p:cNvSpPr>
          <p:nvPr>
            <p:ph type="body" sz="quarter" idx="13"/>
          </p:nvPr>
        </p:nvSpPr>
        <p:spPr>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7" name="Picture Placeholder 12" descr="Screenshot"/>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6399159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creenshot Light Background Horizontal">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815897" y="287066"/>
            <a:ext cx="3521927" cy="2734914"/>
          </a:xfrm>
        </p:spPr>
        <p:txBody>
          <a:bodyPr/>
          <a:lstStyle>
            <a:lvl1pPr>
              <a:defRPr>
                <a:solidFill>
                  <a:schemeClr val="accent1"/>
                </a:solidFill>
              </a:defRPr>
            </a:lvl1pPr>
          </a:lstStyle>
          <a:p>
            <a:r>
              <a:rPr lang="en-US" dirty="0"/>
              <a:t>Click to edit title</a:t>
            </a:r>
          </a:p>
        </p:txBody>
      </p:sp>
      <p:sp>
        <p:nvSpPr>
          <p:cNvPr id="4" name="Text Placeholder 3"/>
          <p:cNvSpPr>
            <a:spLocks noGrp="1"/>
          </p:cNvSpPr>
          <p:nvPr>
            <p:ph type="body" sz="quarter" idx="11"/>
          </p:nvPr>
        </p:nvSpPr>
        <p:spPr>
          <a:xfrm>
            <a:off x="815975" y="3211513"/>
            <a:ext cx="3521849" cy="247560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3"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
        <p:nvSpPr>
          <p:cNvPr id="2" name="Date Placeholder 1"/>
          <p:cNvSpPr>
            <a:spLocks noGrp="1"/>
          </p:cNvSpPr>
          <p:nvPr>
            <p:ph type="dt" sz="half" idx="12"/>
          </p:nvPr>
        </p:nvSpPr>
        <p:spPr/>
        <p:txBody>
          <a:bodyPr/>
          <a:lstStyle/>
          <a:p>
            <a:fld id="{E5994F70-8F4F-43C8-BEBE-091835A6D027}" type="datetime1">
              <a:rPr lang="en-US" smtClean="0"/>
              <a:t>5/1/2024</a:t>
            </a:fld>
            <a:endParaRPr lang="en-US" dirty="0"/>
          </a:p>
        </p:txBody>
      </p:sp>
      <p:sp>
        <p:nvSpPr>
          <p:cNvPr id="5" name="Footer Placeholder 4"/>
          <p:cNvSpPr>
            <a:spLocks noGrp="1"/>
          </p:cNvSpPr>
          <p:nvPr>
            <p:ph type="ftr" sz="quarter" idx="13"/>
          </p:nvPr>
        </p:nvSpPr>
        <p:spPr/>
        <p:txBody>
          <a:bodyPr/>
          <a:lstStyle/>
          <a:p>
            <a:r>
              <a:rPr lang="en-US"/>
              <a:t>Optional Tagline Goes Here | www.revenue.state.mn.us</a:t>
            </a:r>
            <a:endParaRPr lang="en-US" dirty="0"/>
          </a:p>
        </p:txBody>
      </p:sp>
      <p:sp>
        <p:nvSpPr>
          <p:cNvPr id="6" name="Slide Number Placeholder 5"/>
          <p:cNvSpPr>
            <a:spLocks noGrp="1"/>
          </p:cNvSpPr>
          <p:nvPr>
            <p:ph type="sldNum" sz="quarter" idx="14"/>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0090378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creenshot Light Background Vertical">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7" name="Text Placeholder 3"/>
          <p:cNvSpPr>
            <a:spLocks noGrp="1"/>
          </p:cNvSpPr>
          <p:nvPr>
            <p:ph type="body" sz="quarter" idx="11"/>
          </p:nvPr>
        </p:nvSpPr>
        <p:spPr>
          <a:xfrm>
            <a:off x="815895" y="1365203"/>
            <a:ext cx="10555696" cy="156718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3" name="Picture Placeholder 12"/>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2" name="Date Placeholder 1"/>
          <p:cNvSpPr>
            <a:spLocks noGrp="1"/>
          </p:cNvSpPr>
          <p:nvPr>
            <p:ph type="dt" sz="half" idx="12"/>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13"/>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14"/>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894290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sp>
        <p:nvSpPr>
          <p:cNvPr id="16"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Compu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12851" y="434836"/>
            <a:ext cx="6828661" cy="6050713"/>
          </a:xfrm>
          <a:prstGeom prst="rect">
            <a:avLst/>
          </a:prstGeom>
          <a:effectLst>
            <a:outerShdw blurRad="76200" dir="18900000" sy="23000" kx="-1200000" algn="bl" rotWithShape="0">
              <a:prstClr val="black">
                <a:alpha val="20000"/>
              </a:prstClr>
            </a:outerShdw>
          </a:effectLst>
        </p:spPr>
      </p:pic>
      <p:sp>
        <p:nvSpPr>
          <p:cNvPr id="15" name="Picture Placeholder 12"/>
          <p:cNvSpPr>
            <a:spLocks noGrp="1"/>
          </p:cNvSpPr>
          <p:nvPr>
            <p:ph type="pic" sz="quarter" idx="10" hasCustomPrompt="1"/>
          </p:nvPr>
        </p:nvSpPr>
        <p:spPr>
          <a:xfrm>
            <a:off x="4976787" y="691882"/>
            <a:ext cx="6300787" cy="3411537"/>
          </a:xfrm>
        </p:spPr>
        <p:txBody>
          <a:bodyPr/>
          <a:lstStyle>
            <a:lvl1pPr>
              <a:defRPr/>
            </a:lvl1pPr>
          </a:lstStyle>
          <a:p>
            <a:r>
              <a:rPr lang="en-US" dirty="0"/>
              <a:t>Click icon to insert screenshot</a:t>
            </a:r>
          </a:p>
        </p:txBody>
      </p:sp>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7617523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sp>
        <p:nvSpPr>
          <p:cNvPr id="15"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9693263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4" name="Text Placeholder 3"/>
          <p:cNvSpPr>
            <a:spLocks noGrp="1"/>
          </p:cNvSpPr>
          <p:nvPr>
            <p:ph type="body" sz="quarter" idx="13"/>
          </p:nvPr>
        </p:nvSpPr>
        <p:spPr>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0340284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ounded Rectangular Callout 11"/>
          <p:cNvSpPr/>
          <p:nvPr userDrawn="1"/>
        </p:nvSpPr>
        <p:spPr>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a:spLocks noGrp="1"/>
          </p:cNvSpPr>
          <p:nvPr>
            <p:ph type="title" hasCustomPrompt="1"/>
          </p:nvPr>
        </p:nvSpPr>
        <p:spPr>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8" name="Text Placeholder 6"/>
          <p:cNvSpPr>
            <a:spLocks noGrp="1"/>
          </p:cNvSpPr>
          <p:nvPr>
            <p:ph type="body" sz="quarter" idx="13" hasCustomPrompt="1"/>
          </p:nvPr>
        </p:nvSpPr>
        <p:spPr>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539662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Rounded Rectangular Callout 11"/>
          <p:cNvSpPr/>
          <p:nvPr userDrawn="1"/>
        </p:nvSpPr>
        <p:spPr>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a:spLocks noGrp="1"/>
          </p:cNvSpPr>
          <p:nvPr>
            <p:ph type="title" hasCustomPrompt="1"/>
          </p:nvPr>
        </p:nvSpPr>
        <p:spPr>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15" name="Text Placeholder 6"/>
          <p:cNvSpPr>
            <a:spLocks noGrp="1"/>
          </p:cNvSpPr>
          <p:nvPr>
            <p:ph type="body" sz="quarter" idx="13" hasCustomPrompt="1"/>
          </p:nvPr>
        </p:nvSpPr>
        <p:spPr>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43441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bg>
      <p:bgPr>
        <a:solidFill>
          <a:srgbClr val="E8E8E8"/>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1"/>
              </a:solidFill>
            </a:endParaRPr>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Agenda</a:t>
            </a:r>
          </a:p>
        </p:txBody>
      </p:sp>
      <p:sp>
        <p:nvSpPr>
          <p:cNvPr id="12" name="Table Placeholder 9"/>
          <p:cNvSpPr>
            <a:spLocks noGrp="1"/>
          </p:cNvSpPr>
          <p:nvPr>
            <p:ph type="tbl" sz="quarter" idx="13"/>
          </p:nvPr>
        </p:nvSpPr>
        <p:spPr>
          <a:xfrm>
            <a:off x="838200" y="1335088"/>
            <a:ext cx="10515600" cy="4841875"/>
          </a:xfrm>
        </p:spPr>
        <p:txBody>
          <a:bodyPr/>
          <a:lstStyle/>
          <a:p>
            <a:endParaRPr lang="en-US"/>
          </a:p>
        </p:txBody>
      </p:sp>
      <p:sp>
        <p:nvSpPr>
          <p:cNvPr id="9" name="Rectangle 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4"/>
          </p:nvPr>
        </p:nvSpPr>
        <p:spPr/>
        <p:txBody>
          <a:bodyPr/>
          <a:lstStyle/>
          <a:p>
            <a:fld id="{E5994F70-8F4F-43C8-BEBE-091835A6D027}" type="datetime1">
              <a:rPr lang="en-US" smtClean="0"/>
              <a:t>5/1/2024</a:t>
            </a:fld>
            <a:endParaRPr lang="en-US" dirty="0"/>
          </a:p>
        </p:txBody>
      </p:sp>
      <p:sp>
        <p:nvSpPr>
          <p:cNvPr id="4" name="Footer Placeholder 3"/>
          <p:cNvSpPr>
            <a:spLocks noGrp="1"/>
          </p:cNvSpPr>
          <p:nvPr>
            <p:ph type="ftr" sz="quarter" idx="15"/>
          </p:nvPr>
        </p:nvSpPr>
        <p:spPr/>
        <p:txBody>
          <a:bodyPr/>
          <a:lstStyle/>
          <a:p>
            <a:r>
              <a:rPr lang="en-US"/>
              <a:t>Optional Tagline Goes Here | www.revenue.state.mn.us</a:t>
            </a:r>
            <a:endParaRPr lang="en-US" dirty="0"/>
          </a:p>
        </p:txBody>
      </p:sp>
      <p:sp>
        <p:nvSpPr>
          <p:cNvPr id="5" name="Slide Number Placeholder 4"/>
          <p:cNvSpPr>
            <a:spLocks noGrp="1"/>
          </p:cNvSpPr>
          <p:nvPr>
            <p:ph type="sldNum" sz="quarter" idx="16"/>
          </p:nvPr>
        </p:nvSpPr>
        <p:spPr/>
        <p:txBody>
          <a:bodyPr/>
          <a:lstStyle/>
          <a:p>
            <a:fld id="{48F63A3B-78C7-47BE-AE5E-E10140E04643}" type="slidenum">
              <a:rPr lang="en-US" smtClean="0"/>
              <a:pPr/>
              <a:t>‹#›</a:t>
            </a:fld>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42182" y="5891633"/>
            <a:ext cx="1811618" cy="724647"/>
          </a:xfrm>
          <a:prstGeom prst="rect">
            <a:avLst/>
          </a:prstGeom>
        </p:spPr>
      </p:pic>
    </p:spTree>
    <p:extLst>
      <p:ext uri="{BB962C8B-B14F-4D97-AF65-F5344CB8AC3E}">
        <p14:creationId xmlns:p14="http://schemas.microsoft.com/office/powerpoint/2010/main" val="26799644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Black Circle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2000" cy="6858000"/>
          </a:xfrm>
        </p:spPr>
        <p:txBody>
          <a:bodyPr/>
          <a:lstStyle/>
          <a:p>
            <a:endParaRPr lang="en-US" dirty="0"/>
          </a:p>
        </p:txBody>
      </p:sp>
      <p:sp>
        <p:nvSpPr>
          <p:cNvPr id="2" name="Title 1"/>
          <p:cNvSpPr>
            <a:spLocks noGrp="1"/>
          </p:cNvSpPr>
          <p:nvPr>
            <p:ph type="title" hasCustomPrompt="1"/>
          </p:nvPr>
        </p:nvSpPr>
        <p:spPr>
          <a:xfrm>
            <a:off x="6146624" y="685800"/>
            <a:ext cx="5486400" cy="5486400"/>
          </a:xfrm>
          <a:prstGeom prst="ellipse">
            <a:avLst/>
          </a:prstGeom>
          <a:solidFill>
            <a:srgbClr val="003865">
              <a:alpha val="87843"/>
            </a:srgbClr>
          </a:solidFill>
        </p:spPr>
        <p:txBody>
          <a:bodyPr>
            <a:noAutofit/>
          </a:bodyPr>
          <a:lstStyle>
            <a:lvl1pPr algn="ctr">
              <a:tabLst>
                <a:tab pos="2341563" algn="l"/>
                <a:tab pos="3770313" algn="l"/>
              </a:tabLst>
              <a:defRPr sz="5500" baseline="0">
                <a:solidFill>
                  <a:schemeClr val="bg1"/>
                </a:solidFill>
              </a:defRPr>
            </a:lvl1pPr>
          </a:lstStyle>
          <a:p>
            <a:r>
              <a:rPr lang="en-US" dirty="0"/>
              <a:t>Click to edit title</a:t>
            </a:r>
          </a:p>
        </p:txBody>
      </p:sp>
      <p:sp>
        <p:nvSpPr>
          <p:cNvPr id="3" name="Date Placeholder 2"/>
          <p:cNvSpPr>
            <a:spLocks noGrp="1"/>
          </p:cNvSpPr>
          <p:nvPr>
            <p:ph type="dt" sz="half" idx="14"/>
          </p:nvPr>
        </p:nvSpPr>
        <p:spPr/>
        <p:txBody>
          <a:bodyPr/>
          <a:lstStyle/>
          <a:p>
            <a:fld id="{E5994F70-8F4F-43C8-BEBE-091835A6D027}" type="datetime1">
              <a:rPr lang="en-US" smtClean="0"/>
              <a:t>5/1/2024</a:t>
            </a:fld>
            <a:endParaRPr lang="en-US" dirty="0"/>
          </a:p>
        </p:txBody>
      </p:sp>
      <p:sp>
        <p:nvSpPr>
          <p:cNvPr id="4" name="Footer Placeholder 3"/>
          <p:cNvSpPr>
            <a:spLocks noGrp="1"/>
          </p:cNvSpPr>
          <p:nvPr>
            <p:ph type="ftr" sz="quarter" idx="15"/>
          </p:nvPr>
        </p:nvSpPr>
        <p:spPr/>
        <p:txBody>
          <a:bodyPr/>
          <a:lstStyle/>
          <a:p>
            <a:r>
              <a:rPr lang="en-US"/>
              <a:t>Optional Tagline Goes Here | www.revenue.state.mn.us</a:t>
            </a:r>
            <a:endParaRPr lang="en-US" dirty="0"/>
          </a:p>
        </p:txBody>
      </p:sp>
      <p:sp>
        <p:nvSpPr>
          <p:cNvPr id="5" name="Slide Number Placeholder 4"/>
          <p:cNvSpPr>
            <a:spLocks noGrp="1"/>
          </p:cNvSpPr>
          <p:nvPr>
            <p:ph type="sldNum" sz="quarter" idx="16"/>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0922583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 Image Multiple Circle Overlay">
    <p:bg>
      <p:bgPr>
        <a:solidFill>
          <a:schemeClr val="bg1"/>
        </a:soli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15"/>
          </p:nvPr>
        </p:nvSpPr>
        <p:spPr>
          <a:xfrm>
            <a:off x="0" y="0"/>
            <a:ext cx="12192000" cy="6858000"/>
          </a:xfrm>
        </p:spPr>
        <p:txBody>
          <a:bodyPr/>
          <a:lstStyle/>
          <a:p>
            <a:endParaRPr lang="en-US" dirty="0"/>
          </a:p>
        </p:txBody>
      </p:sp>
      <p:sp>
        <p:nvSpPr>
          <p:cNvPr id="2" name="Title 1"/>
          <p:cNvSpPr>
            <a:spLocks noGrp="1"/>
          </p:cNvSpPr>
          <p:nvPr>
            <p:ph type="title" hasCustomPrompt="1"/>
          </p:nvPr>
        </p:nvSpPr>
        <p:spPr>
          <a:xfrm>
            <a:off x="5720397" y="912530"/>
            <a:ext cx="4661388" cy="4661388"/>
          </a:xfrm>
          <a:prstGeom prst="ellipse">
            <a:avLst/>
          </a:prstGeom>
          <a:solidFill>
            <a:srgbClr val="003865">
              <a:alpha val="87843"/>
            </a:srgbClr>
          </a:solidFill>
        </p:spPr>
        <p:txBody>
          <a:bodyPr>
            <a:noAutofit/>
          </a:bodyPr>
          <a:lstStyle>
            <a:lvl1pPr algn="ctr">
              <a:tabLst>
                <a:tab pos="3770313" algn="l"/>
              </a:tabLst>
              <a:defRPr sz="4500" baseline="0">
                <a:solidFill>
                  <a:schemeClr val="bg1"/>
                </a:solidFill>
              </a:defRPr>
            </a:lvl1pPr>
          </a:lstStyle>
          <a:p>
            <a:r>
              <a:rPr lang="en-US" dirty="0"/>
              <a:t>Click to edit title</a:t>
            </a:r>
          </a:p>
        </p:txBody>
      </p:sp>
      <p:sp>
        <p:nvSpPr>
          <p:cNvPr id="9" name="Text Placeholder 7"/>
          <p:cNvSpPr>
            <a:spLocks noGrp="1"/>
          </p:cNvSpPr>
          <p:nvPr>
            <p:ph type="body" sz="quarter" idx="14" hasCustomPrompt="1"/>
          </p:nvPr>
        </p:nvSpPr>
        <p:spPr>
          <a:xfrm>
            <a:off x="9544816" y="524007"/>
            <a:ext cx="2155300" cy="2155300"/>
          </a:xfrm>
          <a:prstGeom prst="ellipse">
            <a:avLst/>
          </a:prstGeom>
          <a:solidFill>
            <a:srgbClr val="78BE21">
              <a:alpha val="87843"/>
            </a:srgbClr>
          </a:solidFill>
        </p:spPr>
        <p:txBody>
          <a:bodyPr anchor="ctr">
            <a:normAutofit/>
          </a:bodyPr>
          <a:lstStyle>
            <a:lvl1pPr marL="0" indent="0" algn="ctr">
              <a:buNone/>
              <a:defRPr sz="2500" baseline="0">
                <a:solidFill>
                  <a:schemeClr val="tx2"/>
                </a:solidFill>
                <a:latin typeface="+mn-lt"/>
              </a:defRPr>
            </a:lvl1pPr>
          </a:lstStyle>
          <a:p>
            <a:pPr lvl="0"/>
            <a:r>
              <a:rPr lang="en-US" dirty="0"/>
              <a:t>Second Point</a:t>
            </a:r>
          </a:p>
        </p:txBody>
      </p:sp>
      <p:sp>
        <p:nvSpPr>
          <p:cNvPr id="8" name="Text Placeholder 7"/>
          <p:cNvSpPr>
            <a:spLocks noGrp="1"/>
          </p:cNvSpPr>
          <p:nvPr>
            <p:ph type="body" sz="quarter" idx="13" hasCustomPrompt="1"/>
          </p:nvPr>
        </p:nvSpPr>
        <p:spPr>
          <a:xfrm>
            <a:off x="9251002" y="3581845"/>
            <a:ext cx="2637978" cy="2637978"/>
          </a:xfrm>
          <a:prstGeom prst="ellipse">
            <a:avLst/>
          </a:prstGeom>
          <a:solidFill>
            <a:srgbClr val="000000">
              <a:alpha val="87843"/>
            </a:srgbClr>
          </a:solidFill>
        </p:spPr>
        <p:txBody>
          <a:bodyPr anchor="ctr">
            <a:normAutofit/>
          </a:bodyPr>
          <a:lstStyle>
            <a:lvl1pPr marL="0" indent="0" algn="ctr">
              <a:buNone/>
              <a:defRPr sz="2500" baseline="0">
                <a:solidFill>
                  <a:schemeClr val="bg1"/>
                </a:solidFill>
                <a:latin typeface="+mn-lt"/>
              </a:defRPr>
            </a:lvl1pPr>
          </a:lstStyle>
          <a:p>
            <a:pPr lvl="0"/>
            <a:r>
              <a:rPr lang="en-US" dirty="0"/>
              <a:t>Third Point</a:t>
            </a:r>
          </a:p>
        </p:txBody>
      </p:sp>
      <p:sp>
        <p:nvSpPr>
          <p:cNvPr id="3" name="Date Placeholder 2"/>
          <p:cNvSpPr>
            <a:spLocks noGrp="1"/>
          </p:cNvSpPr>
          <p:nvPr>
            <p:ph type="dt" sz="half" idx="16"/>
          </p:nvPr>
        </p:nvSpPr>
        <p:spPr/>
        <p:txBody>
          <a:bodyPr/>
          <a:lstStyle/>
          <a:p>
            <a:fld id="{E5994F70-8F4F-43C8-BEBE-091835A6D027}" type="datetime1">
              <a:rPr lang="en-US" smtClean="0"/>
              <a:t>5/1/2024</a:t>
            </a:fld>
            <a:endParaRPr lang="en-US" dirty="0"/>
          </a:p>
        </p:txBody>
      </p:sp>
      <p:sp>
        <p:nvSpPr>
          <p:cNvPr id="4" name="Footer Placeholder 3"/>
          <p:cNvSpPr>
            <a:spLocks noGrp="1"/>
          </p:cNvSpPr>
          <p:nvPr>
            <p:ph type="ftr" sz="quarter" idx="17"/>
          </p:nvPr>
        </p:nvSpPr>
        <p:spPr/>
        <p:txBody>
          <a:bodyPr/>
          <a:lstStyle/>
          <a:p>
            <a:r>
              <a:rPr lang="en-US"/>
              <a:t>Optional Tagline Goes Here | www.revenue.state.mn.us</a:t>
            </a:r>
            <a:endParaRPr lang="en-US" dirty="0"/>
          </a:p>
        </p:txBody>
      </p:sp>
      <p:sp>
        <p:nvSpPr>
          <p:cNvPr id="5" name="Slide Number Placeholder 4"/>
          <p:cNvSpPr>
            <a:spLocks noGrp="1"/>
          </p:cNvSpPr>
          <p:nvPr>
            <p:ph type="sldNum" sz="quarter" idx="18"/>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9110042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Black Box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2000" cy="6858000"/>
          </a:xfrm>
        </p:spPr>
        <p:txBody>
          <a:bodyPr/>
          <a:lstStyle/>
          <a:p>
            <a:endParaRPr lang="en-US"/>
          </a:p>
        </p:txBody>
      </p:sp>
      <p:sp>
        <p:nvSpPr>
          <p:cNvPr id="2" name="Title 1"/>
          <p:cNvSpPr>
            <a:spLocks noGrp="1"/>
          </p:cNvSpPr>
          <p:nvPr>
            <p:ph type="title" hasCustomPrompt="1"/>
          </p:nvPr>
        </p:nvSpPr>
        <p:spPr>
          <a:xfrm>
            <a:off x="2299475" y="1609867"/>
            <a:ext cx="7593051" cy="3638266"/>
          </a:xfrm>
          <a:solidFill>
            <a:srgbClr val="003865">
              <a:alpha val="87843"/>
            </a:srgbClr>
          </a:solidFill>
        </p:spPr>
        <p:txBody>
          <a:bodyPr>
            <a:noAutofit/>
          </a:bodyPr>
          <a:lstStyle>
            <a:lvl1pPr algn="ctr">
              <a:spcAft>
                <a:spcPts val="1000"/>
              </a:spcAft>
              <a:tabLst>
                <a:tab pos="3770313" algn="l"/>
              </a:tabLst>
              <a:defRPr sz="7000" baseline="0">
                <a:solidFill>
                  <a:schemeClr val="bg1"/>
                </a:solidFill>
              </a:defRPr>
            </a:lvl1pPr>
          </a:lstStyle>
          <a:p>
            <a:r>
              <a:rPr lang="en-US" dirty="0"/>
              <a:t>Quote or </a:t>
            </a:r>
            <a:br>
              <a:rPr lang="en-US" dirty="0"/>
            </a:br>
            <a:r>
              <a:rPr lang="en-US" dirty="0"/>
              <a:t>Statement</a:t>
            </a:r>
          </a:p>
        </p:txBody>
      </p:sp>
      <p:sp>
        <p:nvSpPr>
          <p:cNvPr id="3" name="Date Placeholder 2"/>
          <p:cNvSpPr>
            <a:spLocks noGrp="1"/>
          </p:cNvSpPr>
          <p:nvPr>
            <p:ph type="dt" sz="half" idx="14"/>
          </p:nvPr>
        </p:nvSpPr>
        <p:spPr/>
        <p:txBody>
          <a:bodyPr/>
          <a:lstStyle/>
          <a:p>
            <a:fld id="{E5994F70-8F4F-43C8-BEBE-091835A6D027}" type="datetime1">
              <a:rPr lang="en-US" smtClean="0"/>
              <a:t>5/1/2024</a:t>
            </a:fld>
            <a:endParaRPr lang="en-US" dirty="0"/>
          </a:p>
        </p:txBody>
      </p:sp>
      <p:sp>
        <p:nvSpPr>
          <p:cNvPr id="4" name="Footer Placeholder 3"/>
          <p:cNvSpPr>
            <a:spLocks noGrp="1"/>
          </p:cNvSpPr>
          <p:nvPr>
            <p:ph type="ftr" sz="quarter" idx="15"/>
          </p:nvPr>
        </p:nvSpPr>
        <p:spPr/>
        <p:txBody>
          <a:bodyPr/>
          <a:lstStyle/>
          <a:p>
            <a:r>
              <a:rPr lang="en-US"/>
              <a:t>Optional Tagline Goes Here | www.revenue.state.mn.us</a:t>
            </a:r>
            <a:endParaRPr lang="en-US" dirty="0"/>
          </a:p>
        </p:txBody>
      </p:sp>
      <p:sp>
        <p:nvSpPr>
          <p:cNvPr id="5" name="Slide Number Placeholder 4"/>
          <p:cNvSpPr>
            <a:spLocks noGrp="1"/>
          </p:cNvSpPr>
          <p:nvPr>
            <p:ph type="sldNum" sz="quarter" idx="16"/>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067717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olid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838200" y="1389685"/>
            <a:ext cx="10515600" cy="1340989"/>
          </a:xfrm>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10"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Clr>
                <a:schemeClr val="bg1"/>
              </a:buClr>
              <a:buFont typeface="Arial" panose="020B0604020202020204" pitchFamily="34" charset="0"/>
              <a:buNone/>
              <a:defRPr>
                <a:solidFill>
                  <a:schemeClr val="bg1"/>
                </a:solidFill>
              </a:defRPr>
            </a:lvl1pPr>
          </a:lstStyle>
          <a:p>
            <a:pPr lvl="0"/>
            <a:r>
              <a:rPr lang="en-US" dirty="0"/>
              <a:t>Make a secondary statement here.</a:t>
            </a:r>
          </a:p>
        </p:txBody>
      </p:sp>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9795370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Quote Solid Light Background">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1389685"/>
            <a:ext cx="12192000" cy="1340989"/>
          </a:xfrm>
          <a:solidFill>
            <a:schemeClr val="tx1"/>
          </a:solidFill>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8"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Font typeface="Arial" panose="020B0604020202020204" pitchFamily="34" charset="0"/>
              <a:buNone/>
              <a:defRPr>
                <a:solidFill>
                  <a:schemeClr val="tx1"/>
                </a:solidFill>
              </a:defRPr>
            </a:lvl1pPr>
          </a:lstStyle>
          <a:p>
            <a:pPr lvl="0"/>
            <a:r>
              <a:rPr lang="en-US" dirty="0"/>
              <a:t>Make a secondary statement here.</a:t>
            </a:r>
          </a:p>
        </p:txBody>
      </p:sp>
      <p:sp>
        <p:nvSpPr>
          <p:cNvPr id="2" name="Date Placeholder 1"/>
          <p:cNvSpPr>
            <a:spLocks noGrp="1"/>
          </p:cNvSpPr>
          <p:nvPr>
            <p:ph type="dt" sz="half" idx="14"/>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15"/>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16"/>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9309155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Full Image Background">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4" hasCustomPrompt="1"/>
          </p:nvPr>
        </p:nvSpPr>
        <p:spPr>
          <a:xfrm>
            <a:off x="0" y="0"/>
            <a:ext cx="12192000" cy="6858000"/>
          </a:xfrm>
        </p:spPr>
        <p:txBody>
          <a:bodyPr/>
          <a:lstStyle>
            <a:lvl1pPr>
              <a:defRPr/>
            </a:lvl1pPr>
          </a:lstStyle>
          <a:p>
            <a:r>
              <a:rPr lang="en-US" dirty="0"/>
              <a:t>Click icon to edit background picture</a:t>
            </a:r>
          </a:p>
        </p:txBody>
      </p:sp>
      <p:sp>
        <p:nvSpPr>
          <p:cNvPr id="12" name="Title 1"/>
          <p:cNvSpPr>
            <a:spLocks noGrp="1"/>
          </p:cNvSpPr>
          <p:nvPr>
            <p:ph type="title" hasCustomPrompt="1"/>
          </p:nvPr>
        </p:nvSpPr>
        <p:spPr>
          <a:xfrm>
            <a:off x="838200" y="1389685"/>
            <a:ext cx="10515600" cy="1340989"/>
          </a:xfrm>
        </p:spPr>
        <p:txBody>
          <a:bodyPr>
            <a:noAutofit/>
          </a:bodyPr>
          <a:lstStyle>
            <a:lvl1pPr algn="ctr">
              <a:tabLst>
                <a:tab pos="3770313" algn="l"/>
              </a:tabLst>
              <a:defRPr sz="7000">
                <a:solidFill>
                  <a:schemeClr val="bg1"/>
                </a:solidFill>
              </a:defRPr>
            </a:lvl1pPr>
          </a:lstStyle>
          <a:p>
            <a:r>
              <a:rPr lang="en-US" dirty="0"/>
              <a:t>Quote or Statement</a:t>
            </a:r>
          </a:p>
        </p:txBody>
      </p:sp>
      <p:sp>
        <p:nvSpPr>
          <p:cNvPr id="13"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None/>
              <a:defRPr>
                <a:solidFill>
                  <a:schemeClr val="bg1"/>
                </a:solidFill>
              </a:defRPr>
            </a:lvl1pPr>
          </a:lstStyle>
          <a:p>
            <a:pPr lvl="0"/>
            <a:r>
              <a:rPr lang="en-US" dirty="0"/>
              <a:t>Make a secondary statement here.</a:t>
            </a:r>
          </a:p>
        </p:txBody>
      </p:sp>
      <p:sp>
        <p:nvSpPr>
          <p:cNvPr id="2" name="Date Placeholder 1"/>
          <p:cNvSpPr>
            <a:spLocks noGrp="1"/>
          </p:cNvSpPr>
          <p:nvPr>
            <p:ph type="dt" sz="half" idx="15"/>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16"/>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17"/>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9472605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Number - Image Background">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0" y="0"/>
            <a:ext cx="12192000" cy="6858000"/>
          </a:xfrm>
        </p:spPr>
        <p:txBody>
          <a:bodyPr/>
          <a:lstStyle/>
          <a:p>
            <a:endParaRPr lang="en-US"/>
          </a:p>
        </p:txBody>
      </p:sp>
      <p:sp>
        <p:nvSpPr>
          <p:cNvPr id="2" name="Title 1"/>
          <p:cNvSpPr>
            <a:spLocks noGrp="1"/>
          </p:cNvSpPr>
          <p:nvPr>
            <p:ph type="title" hasCustomPrompt="1"/>
          </p:nvPr>
        </p:nvSpPr>
        <p:spPr>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dirty="0"/>
              <a:t>Click to edit title.</a:t>
            </a:r>
          </a:p>
        </p:txBody>
      </p:sp>
      <p:sp>
        <p:nvSpPr>
          <p:cNvPr id="9" name="Text Placeholder 8"/>
          <p:cNvSpPr>
            <a:spLocks noGrp="1"/>
          </p:cNvSpPr>
          <p:nvPr>
            <p:ph type="body" sz="quarter" idx="15" hasCustomPrompt="1"/>
          </p:nvPr>
        </p:nvSpPr>
        <p:spPr>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
        <p:nvSpPr>
          <p:cNvPr id="3" name="Date Placeholder 2"/>
          <p:cNvSpPr>
            <a:spLocks noGrp="1"/>
          </p:cNvSpPr>
          <p:nvPr>
            <p:ph type="dt" sz="half" idx="16"/>
          </p:nvPr>
        </p:nvSpPr>
        <p:spPr/>
        <p:txBody>
          <a:bodyPr/>
          <a:lstStyle/>
          <a:p>
            <a:fld id="{E5994F70-8F4F-43C8-BEBE-091835A6D027}" type="datetime1">
              <a:rPr lang="en-US" smtClean="0"/>
              <a:t>5/1/2024</a:t>
            </a:fld>
            <a:endParaRPr lang="en-US" dirty="0"/>
          </a:p>
        </p:txBody>
      </p:sp>
      <p:sp>
        <p:nvSpPr>
          <p:cNvPr id="4" name="Footer Placeholder 3"/>
          <p:cNvSpPr>
            <a:spLocks noGrp="1"/>
          </p:cNvSpPr>
          <p:nvPr>
            <p:ph type="ftr" sz="quarter" idx="17"/>
          </p:nvPr>
        </p:nvSpPr>
        <p:spPr/>
        <p:txBody>
          <a:bodyPr/>
          <a:lstStyle/>
          <a:p>
            <a:r>
              <a:rPr lang="en-US"/>
              <a:t>Optional Tagline Goes Here | www.revenue.state.mn.us</a:t>
            </a:r>
            <a:endParaRPr lang="en-US" dirty="0"/>
          </a:p>
        </p:txBody>
      </p:sp>
      <p:sp>
        <p:nvSpPr>
          <p:cNvPr id="5" name="Slide Number Placeholder 4"/>
          <p:cNvSpPr>
            <a:spLocks noGrp="1"/>
          </p:cNvSpPr>
          <p:nvPr>
            <p:ph type="sldNum" sz="quarter" idx="18"/>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4764473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ig Number -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dirty="0"/>
              <a:t>Click to edit title.</a:t>
            </a:r>
          </a:p>
        </p:txBody>
      </p:sp>
      <p:sp>
        <p:nvSpPr>
          <p:cNvPr id="10" name="Text Placeholder 8"/>
          <p:cNvSpPr>
            <a:spLocks noGrp="1"/>
          </p:cNvSpPr>
          <p:nvPr>
            <p:ph type="body" sz="quarter" idx="15" hasCustomPrompt="1"/>
          </p:nvPr>
        </p:nvSpPr>
        <p:spPr>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
        <p:nvSpPr>
          <p:cNvPr id="3" name="Date Placeholder 2"/>
          <p:cNvSpPr>
            <a:spLocks noGrp="1"/>
          </p:cNvSpPr>
          <p:nvPr>
            <p:ph type="dt" sz="half" idx="16"/>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4" name="Footer Placeholder 3"/>
          <p:cNvSpPr>
            <a:spLocks noGrp="1"/>
          </p:cNvSpPr>
          <p:nvPr>
            <p:ph type="ftr" sz="quarter" idx="17"/>
          </p:nvPr>
        </p:nvSpPr>
        <p:spPr/>
        <p:txBody>
          <a:bodyPr/>
          <a:lstStyle>
            <a:lvl1pPr>
              <a:defRPr>
                <a:solidFill>
                  <a:schemeClr val="bg1"/>
                </a:solidFill>
              </a:defRPr>
            </a:lvl1pPr>
          </a:lstStyle>
          <a:p>
            <a:r>
              <a:rPr lang="en-US" dirty="0"/>
              <a:t>Optional Tagline Goes Here | www.revenue.state.mn.us</a:t>
            </a:r>
          </a:p>
        </p:txBody>
      </p:sp>
      <p:sp>
        <p:nvSpPr>
          <p:cNvPr id="5" name="Slide Number Placeholder 4"/>
          <p:cNvSpPr>
            <a:spLocks noGrp="1"/>
          </p:cNvSpPr>
          <p:nvPr>
            <p:ph type="sldNum" sz="quarter" idx="18"/>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882116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Quote Solid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838200" y="2212733"/>
            <a:ext cx="10515600" cy="1472163"/>
          </a:xfrm>
        </p:spPr>
        <p:txBody>
          <a:bodyPr>
            <a:noAutofit/>
          </a:bodyPr>
          <a:lstStyle>
            <a:lvl1pPr algn="ctr">
              <a:tabLst>
                <a:tab pos="3770313" algn="l"/>
              </a:tabLst>
              <a:defRPr sz="7000">
                <a:solidFill>
                  <a:schemeClr val="bg1"/>
                </a:solidFill>
              </a:defRPr>
            </a:lvl1pPr>
          </a:lstStyle>
          <a:p>
            <a:r>
              <a:rPr lang="en-US" dirty="0"/>
              <a:t>Thank you!</a:t>
            </a:r>
          </a:p>
        </p:txBody>
      </p:sp>
      <p:sp>
        <p:nvSpPr>
          <p:cNvPr id="11" name="Text Placeholder 6"/>
          <p:cNvSpPr>
            <a:spLocks noGrp="1"/>
          </p:cNvSpPr>
          <p:nvPr>
            <p:ph type="body" sz="quarter" idx="13" hasCustomPrompt="1"/>
          </p:nvPr>
        </p:nvSpPr>
        <p:spPr>
          <a:xfrm>
            <a:off x="838200" y="3684897"/>
            <a:ext cx="10515600" cy="2517600"/>
          </a:xfrm>
        </p:spPr>
        <p:txBody>
          <a:bodyPr anchor="ctr"/>
          <a:lstStyle>
            <a:lvl1pPr marL="0" indent="0" algn="ctr">
              <a:lnSpc>
                <a:spcPct val="100000"/>
              </a:lnSpc>
              <a:spcBef>
                <a:spcPts val="0"/>
              </a:spcBef>
              <a:buNone/>
              <a:defRPr baseline="0">
                <a:solidFill>
                  <a:schemeClr val="bg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8" name="Rectangle 7"/>
          <p:cNvSpPr/>
          <p:nvPr userDrawn="1"/>
        </p:nvSpPr>
        <p:spPr>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0083" y="422224"/>
            <a:ext cx="3272835" cy="818208"/>
          </a:xfrm>
          <a:prstGeom prst="rect">
            <a:avLst/>
          </a:prstGeom>
        </p:spPr>
      </p:pic>
      <p:sp>
        <p:nvSpPr>
          <p:cNvPr id="2" name="Date Placeholder 1"/>
          <p:cNvSpPr>
            <a:spLocks noGrp="1"/>
          </p:cNvSpPr>
          <p:nvPr>
            <p:ph type="dt" sz="half" idx="14"/>
          </p:nvPr>
        </p:nvSpPr>
        <p:spPr/>
        <p:txBody>
          <a:bodyPr/>
          <a:lstStyle>
            <a:lvl1pPr>
              <a:defRPr>
                <a:solidFill>
                  <a:schemeClr val="bg1"/>
                </a:solidFill>
              </a:defRPr>
            </a:lvl1pPr>
          </a:lstStyle>
          <a:p>
            <a:fld id="{E5994F70-8F4F-43C8-BEBE-091835A6D027}" type="datetime1">
              <a:rPr lang="en-US" smtClean="0"/>
              <a:pPr/>
              <a:t>5/1/2024</a:t>
            </a:fld>
            <a:endParaRPr lang="en-US" dirty="0"/>
          </a:p>
        </p:txBody>
      </p:sp>
      <p:sp>
        <p:nvSpPr>
          <p:cNvPr id="3" name="Footer Placeholder 2"/>
          <p:cNvSpPr>
            <a:spLocks noGrp="1"/>
          </p:cNvSpPr>
          <p:nvPr>
            <p:ph type="ftr" sz="quarter" idx="15"/>
          </p:nvPr>
        </p:nvSpPr>
        <p:spPr/>
        <p:txBody>
          <a:bodyPr/>
          <a:lstStyle>
            <a:lvl1pPr>
              <a:defRPr>
                <a:solidFill>
                  <a:schemeClr val="bg1"/>
                </a:solidFill>
              </a:defRPr>
            </a:lvl1pPr>
          </a:lstStyle>
          <a:p>
            <a:r>
              <a:rPr lang="en-US" dirty="0"/>
              <a:t>Optional Tagline Goes Here | www.revenue.state.mn.us</a:t>
            </a:r>
          </a:p>
        </p:txBody>
      </p:sp>
      <p:sp>
        <p:nvSpPr>
          <p:cNvPr id="4" name="Slide Number Placeholder 3"/>
          <p:cNvSpPr>
            <a:spLocks noGrp="1"/>
          </p:cNvSpPr>
          <p:nvPr>
            <p:ph type="sldNum" sz="quarter" idx="16"/>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5559638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2_Quote Solid Light Background">
    <p:bg>
      <p:bgPr>
        <a:solidFill>
          <a:srgbClr val="E8E8E8"/>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1651380"/>
            <a:ext cx="12192000" cy="1733266"/>
          </a:xfrm>
          <a:solidFill>
            <a:schemeClr val="tx1"/>
          </a:solidFill>
        </p:spPr>
        <p:txBody>
          <a:bodyPr>
            <a:noAutofit/>
          </a:bodyPr>
          <a:lstStyle>
            <a:lvl1pPr algn="ctr">
              <a:tabLst>
                <a:tab pos="3770313" algn="l"/>
              </a:tabLst>
              <a:defRPr sz="7000">
                <a:solidFill>
                  <a:schemeClr val="bg1"/>
                </a:solidFill>
              </a:defRPr>
            </a:lvl1pPr>
          </a:lstStyle>
          <a:p>
            <a:r>
              <a:rPr lang="en-US" dirty="0"/>
              <a:t>Thank you!</a:t>
            </a:r>
          </a:p>
        </p:txBody>
      </p:sp>
      <p:sp>
        <p:nvSpPr>
          <p:cNvPr id="8" name="Text Placeholder 6"/>
          <p:cNvSpPr>
            <a:spLocks noGrp="1"/>
          </p:cNvSpPr>
          <p:nvPr>
            <p:ph type="body" sz="quarter" idx="13" hasCustomPrompt="1"/>
          </p:nvPr>
        </p:nvSpPr>
        <p:spPr>
          <a:xfrm>
            <a:off x="838200" y="3521123"/>
            <a:ext cx="10515600" cy="2681374"/>
          </a:xfrm>
        </p:spPr>
        <p:txBody>
          <a:bodyPr anchor="ctr"/>
          <a:lstStyle>
            <a:lvl1pPr marL="0" indent="0" algn="ctr">
              <a:lnSpc>
                <a:spcPct val="100000"/>
              </a:lnSpc>
              <a:spcBef>
                <a:spcPts val="0"/>
              </a:spcBef>
              <a:buNone/>
              <a:defRPr baseline="0">
                <a:solidFill>
                  <a:schemeClr val="tx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6" name="Rectangle 5"/>
          <p:cNvSpPr/>
          <p:nvPr userDrawn="1"/>
        </p:nvSpPr>
        <p:spPr>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0083" y="422224"/>
            <a:ext cx="3272835" cy="818208"/>
          </a:xfrm>
          <a:prstGeom prst="rect">
            <a:avLst/>
          </a:prstGeom>
        </p:spPr>
      </p:pic>
      <p:sp>
        <p:nvSpPr>
          <p:cNvPr id="2" name="Date Placeholder 1"/>
          <p:cNvSpPr>
            <a:spLocks noGrp="1"/>
          </p:cNvSpPr>
          <p:nvPr>
            <p:ph type="dt" sz="half" idx="14"/>
          </p:nvPr>
        </p:nvSpPr>
        <p:spPr/>
        <p:txBody>
          <a:bodyPr/>
          <a:lstStyle/>
          <a:p>
            <a:fld id="{E5994F70-8F4F-43C8-BEBE-091835A6D027}" type="datetime1">
              <a:rPr lang="en-US" smtClean="0"/>
              <a:t>5/1/2024</a:t>
            </a:fld>
            <a:endParaRPr lang="en-US" dirty="0"/>
          </a:p>
        </p:txBody>
      </p:sp>
      <p:sp>
        <p:nvSpPr>
          <p:cNvPr id="3" name="Footer Placeholder 2"/>
          <p:cNvSpPr>
            <a:spLocks noGrp="1"/>
          </p:cNvSpPr>
          <p:nvPr>
            <p:ph type="ftr" sz="quarter" idx="15"/>
          </p:nvPr>
        </p:nvSpPr>
        <p:spPr/>
        <p:txBody>
          <a:bodyPr/>
          <a:lstStyle/>
          <a:p>
            <a:r>
              <a:rPr lang="en-US"/>
              <a:t>Optional Tagline Goes Here | www.revenue.state.mn.us</a:t>
            </a:r>
            <a:endParaRPr lang="en-US" dirty="0"/>
          </a:p>
        </p:txBody>
      </p:sp>
      <p:sp>
        <p:nvSpPr>
          <p:cNvPr id="4" name="Slide Number Placeholder 3"/>
          <p:cNvSpPr>
            <a:spLocks noGrp="1"/>
          </p:cNvSpPr>
          <p:nvPr>
            <p:ph type="sldNum" sz="quarter" idx="16"/>
          </p:nvPr>
        </p:nvSpPr>
        <p:spPr/>
        <p:txBody>
          <a:bodyPr/>
          <a:lstStyle/>
          <a:p>
            <a:fld id="{48F63A3B-78C7-47BE-AE5E-E10140E04643}" type="slidenum">
              <a:rPr lang="en-US" smtClean="0"/>
              <a:pPr/>
              <a:t>‹#›</a:t>
            </a:fld>
            <a:endParaRPr lang="en-US" dirty="0"/>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1686" y="426885"/>
            <a:ext cx="1811618" cy="724647"/>
          </a:xfrm>
          <a:prstGeom prst="rect">
            <a:avLst/>
          </a:prstGeom>
        </p:spPr>
      </p:pic>
    </p:spTree>
    <p:extLst>
      <p:ext uri="{BB962C8B-B14F-4D97-AF65-F5344CB8AC3E}">
        <p14:creationId xmlns:p14="http://schemas.microsoft.com/office/powerpoint/2010/main" val="229089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1"/>
          </a:solidFill>
        </p:spPr>
        <p:txBody>
          <a:bodyPr anchor="ctr">
            <a:normAutofit/>
          </a:bodyPr>
          <a:lstStyle>
            <a:lvl1pPr algn="ctr">
              <a:defRPr sz="3600">
                <a:solidFill>
                  <a:schemeClr val="bg1"/>
                </a:solidFill>
              </a:defRPr>
            </a:lvl1pPr>
          </a:lstStyle>
          <a:p>
            <a:r>
              <a:rPr lang="en-US" dirty="0"/>
              <a:t>Click to edit section title</a:t>
            </a:r>
          </a:p>
        </p:txBody>
      </p:sp>
      <p:sp>
        <p:nvSpPr>
          <p:cNvPr id="3" name="Rectangle 2"/>
          <p:cNvSpPr/>
          <p:nvPr userDrawn="1"/>
        </p:nvSpPr>
        <p:spPr>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440970"/>
          </a:xfrm>
        </p:spPr>
        <p:txBody>
          <a:bodyPr>
            <a:normAutofit/>
          </a:bodyPr>
          <a:lstStyle>
            <a:lvl1pPr marL="0" indent="0" algn="ctr">
              <a:buNone/>
              <a:defRPr sz="1800" baseline="0"/>
            </a:lvl1pPr>
          </a:lstStyle>
          <a:p>
            <a:r>
              <a:rPr lang="en-US" sz="1800" dirty="0" err="1"/>
              <a:t>Firstname</a:t>
            </a:r>
            <a:r>
              <a:rPr lang="en-US" sz="1800" dirty="0"/>
              <a:t> </a:t>
            </a:r>
            <a:r>
              <a:rPr lang="en-US" sz="1800" dirty="0" err="1"/>
              <a:t>Lastname</a:t>
            </a:r>
            <a:r>
              <a:rPr lang="en-US" sz="1800" dirty="0"/>
              <a:t> | Job Title</a:t>
            </a:r>
          </a:p>
        </p:txBody>
      </p:sp>
      <p:sp>
        <p:nvSpPr>
          <p:cNvPr id="11" name="Picture Placeholder 2"/>
          <p:cNvSpPr>
            <a:spLocks noGrp="1"/>
          </p:cNvSpPr>
          <p:nvPr>
            <p:ph type="pic" sz="quarter" idx="13" hasCustomPrompt="1"/>
          </p:nvPr>
        </p:nvSpPr>
        <p:spPr>
          <a:xfrm>
            <a:off x="0" y="1789113"/>
            <a:ext cx="12192000" cy="2298700"/>
          </a:xfrm>
        </p:spPr>
        <p:txBody>
          <a:bodyPr/>
          <a:lstStyle/>
          <a:p>
            <a:r>
              <a:rPr lang="en-US" dirty="0"/>
              <a:t>Click Icon to add picture</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0083" y="516353"/>
            <a:ext cx="3272835" cy="818208"/>
          </a:xfrm>
          <a:prstGeom prst="rect">
            <a:avLst/>
          </a:prstGeom>
        </p:spPr>
      </p:pic>
      <p:sp>
        <p:nvSpPr>
          <p:cNvPr id="4" name="Date Placeholder 3"/>
          <p:cNvSpPr>
            <a:spLocks noGrp="1"/>
          </p:cNvSpPr>
          <p:nvPr>
            <p:ph type="dt" sz="half" idx="15"/>
          </p:nvPr>
        </p:nvSpPr>
        <p:spPr/>
        <p:txBody>
          <a:bodyPr/>
          <a:lstStyle/>
          <a:p>
            <a:fld id="{E5994F70-8F4F-43C8-BEBE-091835A6D027}" type="datetime1">
              <a:rPr lang="en-US" smtClean="0"/>
              <a:t>5/1/2024</a:t>
            </a:fld>
            <a:endParaRPr lang="en-US" dirty="0"/>
          </a:p>
        </p:txBody>
      </p:sp>
      <p:sp>
        <p:nvSpPr>
          <p:cNvPr id="5" name="Footer Placeholder 4"/>
          <p:cNvSpPr>
            <a:spLocks noGrp="1"/>
          </p:cNvSpPr>
          <p:nvPr>
            <p:ph type="ftr" sz="quarter" idx="16"/>
          </p:nvPr>
        </p:nvSpPr>
        <p:spPr/>
        <p:txBody>
          <a:bodyPr/>
          <a:lstStyle/>
          <a:p>
            <a:r>
              <a:rPr lang="en-US"/>
              <a:t>Optional Tagline Goes Here | www.revenue.state.mn.us</a:t>
            </a:r>
            <a:endParaRPr lang="en-US" dirty="0"/>
          </a:p>
        </p:txBody>
      </p:sp>
      <p:sp>
        <p:nvSpPr>
          <p:cNvPr id="6" name="Slide Number Placeholder 5"/>
          <p:cNvSpPr>
            <a:spLocks noGrp="1"/>
          </p:cNvSpPr>
          <p:nvPr>
            <p:ph type="sldNum" sz="quarter" idx="17"/>
          </p:nvPr>
        </p:nvSpPr>
        <p:spPr/>
        <p:txBody>
          <a:bodyPr/>
          <a:lstStyle/>
          <a:p>
            <a:fld id="{48F63A3B-78C7-47BE-AE5E-E10140E04643}" type="slidenum">
              <a:rPr lang="en-US" smtClean="0"/>
              <a:pPr/>
              <a:t>‹#›</a:t>
            </a:fld>
            <a:endParaRPr lang="en-US"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1686" y="580184"/>
            <a:ext cx="1811618" cy="724647"/>
          </a:xfrm>
          <a:prstGeom prst="rect">
            <a:avLst/>
          </a:prstGeom>
        </p:spPr>
      </p:pic>
    </p:spTree>
    <p:extLst>
      <p:ext uri="{BB962C8B-B14F-4D97-AF65-F5344CB8AC3E}">
        <p14:creationId xmlns:p14="http://schemas.microsoft.com/office/powerpoint/2010/main" val="208225022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Title and Content (Split White BG)">
    <p:bg bwMode="gray">
      <p:bgPr>
        <a:solidFill>
          <a:schemeClr val="bg1"/>
        </a:solidFill>
        <a:effectLst/>
      </p:bgPr>
    </p:bg>
    <p:spTree>
      <p:nvGrpSpPr>
        <p:cNvPr id="1" name=""/>
        <p:cNvGrpSpPr/>
        <p:nvPr/>
      </p:nvGrpSpPr>
      <p:grpSpPr>
        <a:xfrm>
          <a:off x="0" y="0"/>
          <a:ext cx="0" cy="0"/>
          <a:chOff x="0" y="0"/>
          <a:chExt cx="0" cy="0"/>
        </a:xfrm>
      </p:grpSpPr>
      <p:sp>
        <p:nvSpPr>
          <p:cNvPr id="17"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6"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3" name="Content Placeholder 3"/>
          <p:cNvSpPr>
            <a:spLocks noGrp="1"/>
          </p:cNvSpPr>
          <p:nvPr>
            <p:ph sz="half" idx="1"/>
          </p:nvPr>
        </p:nvSpPr>
        <p:spPr bwMode="gray">
          <a:xfrm>
            <a:off x="838200" y="1594624"/>
            <a:ext cx="5181600" cy="4582339"/>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4"/>
          <p:cNvSpPr>
            <a:spLocks noGrp="1"/>
          </p:cNvSpPr>
          <p:nvPr>
            <p:ph sz="half" idx="2"/>
          </p:nvPr>
        </p:nvSpPr>
        <p:spPr bwMode="gray">
          <a:xfrm>
            <a:off x="6172200" y="1594624"/>
            <a:ext cx="5181600" cy="4582339"/>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5"/>
          <p:cNvSpPr>
            <a:spLocks noGrp="1"/>
          </p:cNvSpPr>
          <p:nvPr>
            <p:ph type="dt" sz="half" idx="10"/>
          </p:nvPr>
        </p:nvSpPr>
        <p:spPr bwMode="black"/>
        <p:txBody>
          <a:bodyPr/>
          <a:lstStyle/>
          <a:p>
            <a:fld id="{7C198DD1-C477-482D-A126-3FBDD1778E48}" type="datetime1">
              <a:rPr lang="en-US" smtClean="0"/>
              <a:t>5/1/2024</a:t>
            </a:fld>
            <a:endParaRPr lang="en-US" dirty="0"/>
          </a:p>
        </p:txBody>
      </p:sp>
      <p:sp>
        <p:nvSpPr>
          <p:cNvPr id="11" name="Footer Placeholder 6"/>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7" name="Slide Number Placeholder 7"/>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0"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spTree>
    <p:extLst>
      <p:ext uri="{BB962C8B-B14F-4D97-AF65-F5344CB8AC3E}">
        <p14:creationId xmlns:p14="http://schemas.microsoft.com/office/powerpoint/2010/main" val="3235090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itle and Content (Boxed)">
    <p:bg bwMode="auto">
      <p:bgPr>
        <a:solidFill>
          <a:srgbClr val="E8E8E8"/>
        </a:solidFill>
        <a:effectLst/>
      </p:bgPr>
    </p:bg>
    <p:spTree>
      <p:nvGrpSpPr>
        <p:cNvPr id="1" name=""/>
        <p:cNvGrpSpPr/>
        <p:nvPr/>
      </p:nvGrpSpPr>
      <p:grpSpPr>
        <a:xfrm>
          <a:off x="0" y="0"/>
          <a:ext cx="0" cy="0"/>
          <a:chOff x="0" y="0"/>
          <a:chExt cx="0" cy="0"/>
        </a:xfrm>
      </p:grpSpPr>
      <p:sp>
        <p:nvSpPr>
          <p:cNvPr id="15"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4"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2" name="Rectangle 3"/>
          <p:cNvSpPr/>
          <p:nvPr userDrawn="1"/>
        </p:nvSpPr>
        <p:spPr>
          <a:xfrm>
            <a:off x="838200" y="1335281"/>
            <a:ext cx="10515600" cy="48416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4"/>
          <p:cNvSpPr>
            <a:spLocks noGrp="1"/>
          </p:cNvSpPr>
          <p:nvPr>
            <p:ph idx="1"/>
          </p:nvPr>
        </p:nvSpPr>
        <p:spPr bwMode="gray">
          <a:xfrm>
            <a:off x="838200" y="1335281"/>
            <a:ext cx="10515600" cy="4841683"/>
          </a:xfrm>
          <a:noFill/>
        </p:spPr>
        <p:txBody>
          <a:bodyPr lIns="182880" tIns="301752" rIns="182880"/>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5"/>
          <p:cNvSpPr>
            <a:spLocks noGrp="1"/>
          </p:cNvSpPr>
          <p:nvPr>
            <p:ph type="dt" sz="half" idx="10"/>
          </p:nvPr>
        </p:nvSpPr>
        <p:spPr bwMode="black"/>
        <p:txBody>
          <a:bodyPr/>
          <a:lstStyle/>
          <a:p>
            <a:fld id="{9A198C9B-0587-4A1E-9E03-E4C9FE222F08}" type="datetime1">
              <a:rPr lang="en-US" smtClean="0"/>
              <a:t>5/1/2024</a:t>
            </a:fld>
            <a:endParaRPr lang="en-US" dirty="0"/>
          </a:p>
        </p:txBody>
      </p:sp>
      <p:sp>
        <p:nvSpPr>
          <p:cNvPr id="11" name="Footer Placeholder 6"/>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7"/>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9"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193536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Logo)">
    <p:bg bwMode="gray">
      <p:bgPr>
        <a:solidFill>
          <a:schemeClr val="bg1"/>
        </a:solidFill>
        <a:effectLst/>
      </p:bgPr>
    </p:bg>
    <p:spTree>
      <p:nvGrpSpPr>
        <p:cNvPr id="1" name=""/>
        <p:cNvGrpSpPr/>
        <p:nvPr/>
      </p:nvGrpSpPr>
      <p:grpSpPr>
        <a:xfrm>
          <a:off x="0" y="0"/>
          <a:ext cx="0" cy="0"/>
          <a:chOff x="0" y="0"/>
          <a:chExt cx="0" cy="0"/>
        </a:xfrm>
      </p:grpSpPr>
      <p:sp>
        <p:nvSpPr>
          <p:cNvPr id="10" name="Rectangle 1"/>
          <p:cNvSpPr txBox="1">
            <a:spLocks/>
          </p:cNvSpPr>
          <p:nvPr userDrawn="1"/>
        </p:nvSpPr>
        <p:spPr bwMode="black">
          <a:xfrm>
            <a:off x="0" y="4092602"/>
            <a:ext cx="12192000" cy="1295182"/>
          </a:xfrm>
          <a:prstGeom prst="rect">
            <a:avLst/>
          </a:prstGeom>
          <a:solidFill>
            <a:schemeClr val="accent1"/>
          </a:solidFill>
        </p:spPr>
        <p:txBody>
          <a:bodyPr vert="horz" wrap="square"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12" name="Title 2"/>
          <p:cNvSpPr>
            <a:spLocks noGrp="1"/>
          </p:cNvSpPr>
          <p:nvPr>
            <p:ph type="ctrTitle" hasCustomPrompt="1"/>
          </p:nvPr>
        </p:nvSpPr>
        <p:spPr bwMode="white">
          <a:xfrm>
            <a:off x="266700" y="4092602"/>
            <a:ext cx="11658600" cy="1295182"/>
          </a:xfrm>
          <a:noFill/>
        </p:spPr>
        <p:txBody>
          <a:bodyPr wrap="square" lIns="182880" tIns="91440" rIns="182880" bIns="91440" anchor="ctr">
            <a:normAutofit/>
          </a:bodyPr>
          <a:lstStyle>
            <a:lvl1pPr algn="ctr">
              <a:defRPr sz="3600">
                <a:solidFill>
                  <a:schemeClr val="bg1"/>
                </a:solidFill>
              </a:defRPr>
            </a:lvl1pPr>
          </a:lstStyle>
          <a:p>
            <a:r>
              <a:rPr lang="en-US" dirty="0"/>
              <a:t>Click to enter the slideshow title</a:t>
            </a:r>
          </a:p>
        </p:txBody>
      </p:sp>
      <p:sp>
        <p:nvSpPr>
          <p:cNvPr id="3" name="Rectangle 3"/>
          <p:cNvSpPr/>
          <p:nvPr userDrawn="1"/>
        </p:nvSpPr>
        <p:spPr bwMode="white">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6" name="Text Placeholder 4"/>
          <p:cNvSpPr>
            <a:spLocks noGrp="1"/>
          </p:cNvSpPr>
          <p:nvPr>
            <p:ph type="body" sz="quarter" idx="17" hasCustomPrompt="1"/>
          </p:nvPr>
        </p:nvSpPr>
        <p:spPr bwMode="black">
          <a:xfrm>
            <a:off x="838200" y="5644883"/>
            <a:ext cx="10515600" cy="711465"/>
          </a:xfrm>
        </p:spPr>
        <p:txBody>
          <a:bodyPr>
            <a:normAutofit/>
          </a:bodyPr>
          <a:lstStyle>
            <a:lvl1pPr marL="0" indent="0" algn="ctr">
              <a:buNone/>
              <a:defRPr sz="2400">
                <a:solidFill>
                  <a:schemeClr val="tx2"/>
                </a:solidFill>
              </a:defRPr>
            </a:lvl1pPr>
          </a:lstStyle>
          <a:p>
            <a:pPr lvl="0"/>
            <a:r>
              <a:rPr lang="en-US" dirty="0" err="1"/>
              <a:t>Firstname</a:t>
            </a:r>
            <a:r>
              <a:rPr lang="en-US" dirty="0"/>
              <a:t> </a:t>
            </a:r>
            <a:r>
              <a:rPr lang="en-US" dirty="0" err="1"/>
              <a:t>Lastname</a:t>
            </a:r>
            <a:r>
              <a:rPr lang="en-US" dirty="0"/>
              <a:t> | Job Title</a:t>
            </a:r>
          </a:p>
        </p:txBody>
      </p:sp>
      <p:sp>
        <p:nvSpPr>
          <p:cNvPr id="18" name="Date Placeholder 5"/>
          <p:cNvSpPr>
            <a:spLocks noGrp="1"/>
          </p:cNvSpPr>
          <p:nvPr>
            <p:ph type="dt" sz="half" idx="15"/>
          </p:nvPr>
        </p:nvSpPr>
        <p:spPr bwMode="black"/>
        <p:txBody>
          <a:bodyPr/>
          <a:lstStyle/>
          <a:p>
            <a:fld id="{D7ED242C-24FB-43A0-BCB6-43756FC812F6}" type="datetime1">
              <a:rPr lang="en-US" smtClean="0"/>
              <a:t>5/1/2024</a:t>
            </a:fld>
            <a:endParaRPr lang="en-US" dirty="0"/>
          </a:p>
        </p:txBody>
      </p:sp>
      <p:sp>
        <p:nvSpPr>
          <p:cNvPr id="9" name="Footer Placeholder 6"/>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9" name="Slide Number Placeholder 7"/>
          <p:cNvSpPr>
            <a:spLocks noGrp="1"/>
          </p:cNvSpPr>
          <p:nvPr>
            <p:ph type="sldNum" sz="quarter" idx="16"/>
          </p:nvPr>
        </p:nvSpPr>
        <p:spPr bwMode="black"/>
        <p:txBody>
          <a:bodyPr/>
          <a:lstStyle/>
          <a:p>
            <a:fld id="{48F63A3B-78C7-47BE-AE5E-E10140E04643}" type="slidenum">
              <a:rPr lang="en-US" smtClean="0"/>
              <a:pPr/>
              <a:t>‹#›</a:t>
            </a:fld>
            <a:endParaRPr lang="en-US" dirty="0"/>
          </a:p>
        </p:txBody>
      </p:sp>
      <p:pic>
        <p:nvPicPr>
          <p:cNvPr id="13" name="Picture 8" descr="Minnesota I T Services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58655" y="874866"/>
            <a:ext cx="5674690" cy="2543437"/>
          </a:xfrm>
          <a:prstGeom prst="rect">
            <a:avLst/>
          </a:prstGeom>
        </p:spPr>
      </p:pic>
    </p:spTree>
    <p:extLst>
      <p:ext uri="{BB962C8B-B14F-4D97-AF65-F5344CB8AC3E}">
        <p14:creationId xmlns:p14="http://schemas.microsoft.com/office/powerpoint/2010/main" val="1119432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Reversed Logo)">
    <p:bg bwMode="gray">
      <p:bgPr>
        <a:solidFill>
          <a:schemeClr val="tx1"/>
        </a:solidFill>
        <a:effectLst/>
      </p:bgPr>
    </p:bg>
    <p:spTree>
      <p:nvGrpSpPr>
        <p:cNvPr id="1" name=""/>
        <p:cNvGrpSpPr/>
        <p:nvPr/>
      </p:nvGrpSpPr>
      <p:grpSpPr>
        <a:xfrm>
          <a:off x="0" y="0"/>
          <a:ext cx="0" cy="0"/>
          <a:chOff x="0" y="0"/>
          <a:chExt cx="0" cy="0"/>
        </a:xfrm>
      </p:grpSpPr>
      <p:sp>
        <p:nvSpPr>
          <p:cNvPr id="11" name="Rectangle 1"/>
          <p:cNvSpPr txBox="1">
            <a:spLocks/>
          </p:cNvSpPr>
          <p:nvPr userDrawn="1"/>
        </p:nvSpPr>
        <p:spPr bwMode="ltGray">
          <a:xfrm>
            <a:off x="0" y="4092604"/>
            <a:ext cx="12192000" cy="1295182"/>
          </a:xfrm>
          <a:prstGeom prst="rect">
            <a:avLst/>
          </a:prstGeom>
          <a:solidFill>
            <a:schemeClr val="accent2"/>
          </a:solidFill>
        </p:spPr>
        <p:txBody>
          <a:bodyPr vert="horz" wrap="square"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13" name="Title 2"/>
          <p:cNvSpPr>
            <a:spLocks noGrp="1"/>
          </p:cNvSpPr>
          <p:nvPr>
            <p:ph type="ctrTitle" hasCustomPrompt="1"/>
          </p:nvPr>
        </p:nvSpPr>
        <p:spPr bwMode="black">
          <a:xfrm>
            <a:off x="266700" y="4092602"/>
            <a:ext cx="11658600" cy="1295182"/>
          </a:xfrm>
          <a:noFill/>
        </p:spPr>
        <p:txBody>
          <a:bodyPr wrap="square" lIns="182880" tIns="91440" rIns="182880" bIns="91440" anchor="ctr">
            <a:normAutofit/>
          </a:bodyPr>
          <a:lstStyle>
            <a:lvl1pPr algn="ctr">
              <a:defRPr sz="3600">
                <a:solidFill>
                  <a:schemeClr val="tx2"/>
                </a:solidFill>
              </a:defRPr>
            </a:lvl1pPr>
          </a:lstStyle>
          <a:p>
            <a:r>
              <a:rPr lang="en-US" dirty="0"/>
              <a:t>Click to enter the slideshow title</a:t>
            </a:r>
          </a:p>
        </p:txBody>
      </p:sp>
      <p:sp>
        <p:nvSpPr>
          <p:cNvPr id="3" name="Rectangle 3"/>
          <p:cNvSpPr/>
          <p:nvPr userDrawn="1"/>
        </p:nvSpPr>
        <p:spPr bwMode="white">
          <a:xfrm>
            <a:off x="0" y="5387786"/>
            <a:ext cx="12192000" cy="147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8" name="Text Placeholder 4"/>
          <p:cNvSpPr>
            <a:spLocks noGrp="1"/>
          </p:cNvSpPr>
          <p:nvPr>
            <p:ph type="body" sz="quarter" idx="17" hasCustomPrompt="1"/>
          </p:nvPr>
        </p:nvSpPr>
        <p:spPr bwMode="black">
          <a:xfrm>
            <a:off x="838200" y="5644883"/>
            <a:ext cx="10515600" cy="711465"/>
          </a:xfrm>
        </p:spPr>
        <p:txBody>
          <a:bodyPr>
            <a:normAutofit/>
          </a:bodyPr>
          <a:lstStyle>
            <a:lvl1pPr marL="0" indent="0" algn="ctr">
              <a:buNone/>
              <a:defRPr sz="2400"/>
            </a:lvl1pPr>
          </a:lstStyle>
          <a:p>
            <a:pPr lvl="0"/>
            <a:r>
              <a:rPr lang="en-US" dirty="0" err="1"/>
              <a:t>Firstname</a:t>
            </a:r>
            <a:r>
              <a:rPr lang="en-US" dirty="0"/>
              <a:t> </a:t>
            </a:r>
            <a:r>
              <a:rPr lang="en-US" dirty="0" err="1"/>
              <a:t>Lastname</a:t>
            </a:r>
            <a:r>
              <a:rPr lang="en-US" dirty="0"/>
              <a:t> | Job Title</a:t>
            </a:r>
          </a:p>
        </p:txBody>
      </p:sp>
      <p:sp>
        <p:nvSpPr>
          <p:cNvPr id="18" name="Date Placeholder 5"/>
          <p:cNvSpPr>
            <a:spLocks noGrp="1"/>
          </p:cNvSpPr>
          <p:nvPr>
            <p:ph type="dt" sz="half" idx="15"/>
          </p:nvPr>
        </p:nvSpPr>
        <p:spPr bwMode="black"/>
        <p:txBody>
          <a:bodyPr/>
          <a:lstStyle/>
          <a:p>
            <a:fld id="{D7ED242C-24FB-43A0-BCB6-43756FC812F6}" type="datetime1">
              <a:rPr lang="en-US" smtClean="0"/>
              <a:t>5/1/2024</a:t>
            </a:fld>
            <a:endParaRPr lang="en-US" dirty="0"/>
          </a:p>
        </p:txBody>
      </p:sp>
      <p:sp>
        <p:nvSpPr>
          <p:cNvPr id="9" name="Footer Placeholder 6"/>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9" name="Slide Number Placeholder 7"/>
          <p:cNvSpPr>
            <a:spLocks noGrp="1"/>
          </p:cNvSpPr>
          <p:nvPr>
            <p:ph type="sldNum" sz="quarter" idx="16"/>
          </p:nvPr>
        </p:nvSpPr>
        <p:spPr bwMode="black"/>
        <p:txBody>
          <a:bodyPr/>
          <a:lstStyle/>
          <a:p>
            <a:fld id="{48F63A3B-78C7-47BE-AE5E-E10140E04643}" type="slidenum">
              <a:rPr lang="en-US" smtClean="0"/>
              <a:pPr/>
              <a:t>‹#›</a:t>
            </a:fld>
            <a:endParaRPr lang="en-US" dirty="0"/>
          </a:p>
        </p:txBody>
      </p:sp>
      <p:pic>
        <p:nvPicPr>
          <p:cNvPr id="12" name="Picture 8" descr="Minnesota I T Services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58655" y="874866"/>
            <a:ext cx="5674690" cy="2543437"/>
          </a:xfrm>
          <a:prstGeom prst="rect">
            <a:avLst/>
          </a:prstGeom>
        </p:spPr>
      </p:pic>
    </p:spTree>
    <p:extLst>
      <p:ext uri="{BB962C8B-B14F-4D97-AF65-F5344CB8AC3E}">
        <p14:creationId xmlns:p14="http://schemas.microsoft.com/office/powerpoint/2010/main" val="3257599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Photo)">
    <p:bg>
      <p:bgPr>
        <a:solidFill>
          <a:schemeClr val="bg1"/>
        </a:solidFill>
        <a:effectLst/>
      </p:bgPr>
    </p:bg>
    <p:spTree>
      <p:nvGrpSpPr>
        <p:cNvPr id="1" name=""/>
        <p:cNvGrpSpPr/>
        <p:nvPr/>
      </p:nvGrpSpPr>
      <p:grpSpPr>
        <a:xfrm>
          <a:off x="0" y="0"/>
          <a:ext cx="0" cy="0"/>
          <a:chOff x="0" y="0"/>
          <a:chExt cx="0" cy="0"/>
        </a:xfrm>
      </p:grpSpPr>
      <p:sp>
        <p:nvSpPr>
          <p:cNvPr id="8" name="Rectangle 1"/>
          <p:cNvSpPr txBox="1">
            <a:spLocks/>
          </p:cNvSpPr>
          <p:nvPr userDrawn="1"/>
        </p:nvSpPr>
        <p:spPr bwMode="black">
          <a:xfrm>
            <a:off x="0" y="3477837"/>
            <a:ext cx="12192000" cy="1295182"/>
          </a:xfrm>
          <a:prstGeom prst="rect">
            <a:avLst/>
          </a:prstGeom>
          <a:solidFill>
            <a:schemeClr val="accent1"/>
          </a:solidFill>
        </p:spPr>
        <p:txBody>
          <a:bodyPr vert="horz" wrap="square"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2" name="Title 2"/>
          <p:cNvSpPr>
            <a:spLocks noGrp="1"/>
          </p:cNvSpPr>
          <p:nvPr>
            <p:ph type="ctrTitle" hasCustomPrompt="1"/>
          </p:nvPr>
        </p:nvSpPr>
        <p:spPr bwMode="white">
          <a:xfrm>
            <a:off x="266700" y="3477837"/>
            <a:ext cx="11658600" cy="1295182"/>
          </a:xfrm>
          <a:noFill/>
        </p:spPr>
        <p:txBody>
          <a:bodyPr wrap="square" lIns="182880" tIns="91440" rIns="182880" bIns="91440" anchor="ctr">
            <a:normAutofit/>
          </a:bodyPr>
          <a:lstStyle>
            <a:lvl1pPr algn="ctr">
              <a:defRPr sz="3600">
                <a:solidFill>
                  <a:schemeClr val="bg1"/>
                </a:solidFill>
              </a:defRPr>
            </a:lvl1pPr>
          </a:lstStyle>
          <a:p>
            <a:r>
              <a:rPr lang="en-US" dirty="0"/>
              <a:t>Click to enter the slideshow title</a:t>
            </a:r>
          </a:p>
        </p:txBody>
      </p:sp>
      <p:sp>
        <p:nvSpPr>
          <p:cNvPr id="3" name="Rectangle 3"/>
          <p:cNvSpPr/>
          <p:nvPr userDrawn="1"/>
        </p:nvSpPr>
        <p:spPr bwMode="auto">
          <a:xfrm>
            <a:off x="0" y="4773019"/>
            <a:ext cx="12192000" cy="2084981"/>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1" name="Text Placeholder 4"/>
          <p:cNvSpPr>
            <a:spLocks noGrp="1"/>
          </p:cNvSpPr>
          <p:nvPr>
            <p:ph type="body" sz="quarter" idx="18" hasCustomPrompt="1"/>
          </p:nvPr>
        </p:nvSpPr>
        <p:spPr bwMode="black">
          <a:xfrm>
            <a:off x="838200" y="5041204"/>
            <a:ext cx="10515600" cy="1097128"/>
          </a:xfrm>
        </p:spPr>
        <p:txBody>
          <a:bodyPr>
            <a:normAutofit/>
          </a:bodyPr>
          <a:lstStyle>
            <a:lvl1pPr marL="0" indent="0" algn="ctr">
              <a:buNone/>
              <a:defRPr sz="2400"/>
            </a:lvl1pPr>
          </a:lstStyle>
          <a:p>
            <a:pPr lvl="0"/>
            <a:r>
              <a:rPr lang="en-US" dirty="0" err="1"/>
              <a:t>Firstname</a:t>
            </a:r>
            <a:r>
              <a:rPr lang="en-US" dirty="0"/>
              <a:t> </a:t>
            </a:r>
            <a:r>
              <a:rPr lang="en-US" dirty="0" err="1"/>
              <a:t>Lastname</a:t>
            </a:r>
            <a:r>
              <a:rPr lang="en-US" dirty="0"/>
              <a:t> | Job Title</a:t>
            </a:r>
          </a:p>
        </p:txBody>
      </p:sp>
      <p:sp>
        <p:nvSpPr>
          <p:cNvPr id="9" name="Footer Placeholder 6"/>
          <p:cNvSpPr>
            <a:spLocks noGrp="1"/>
          </p:cNvSpPr>
          <p:nvPr>
            <p:ph type="ftr" sz="quarter" idx="3"/>
          </p:nvPr>
        </p:nvSpPr>
        <p:spPr bwMode="black">
          <a:xfrm>
            <a:off x="5766153" y="6138332"/>
            <a:ext cx="5587647" cy="365125"/>
          </a:xfrm>
          <a:prstGeom prst="rect">
            <a:avLst/>
          </a:prstGeom>
        </p:spPr>
        <p:txBody>
          <a:bodyPr anchor="b"/>
          <a:lstStyle>
            <a:lvl1pPr algn="r">
              <a:defRPr sz="1200">
                <a:solidFill>
                  <a:schemeClr val="tx2"/>
                </a:solidFill>
              </a:defRPr>
            </a:lvl1pPr>
          </a:lstStyle>
          <a:p>
            <a:r>
              <a:rPr lang="en-US" dirty="0"/>
              <a:t>Information Technology for Minnesota Government </a:t>
            </a:r>
            <a:r>
              <a:rPr lang="en-US" dirty="0">
                <a:solidFill>
                  <a:schemeClr val="tx1"/>
                </a:solidFill>
              </a:rPr>
              <a:t>|</a:t>
            </a:r>
            <a:r>
              <a:rPr lang="en-US" dirty="0"/>
              <a:t> mn.gov/</a:t>
            </a:r>
            <a:r>
              <a:rPr lang="en-US" dirty="0" err="1"/>
              <a:t>mnit</a:t>
            </a:r>
            <a:endParaRPr lang="en-US" dirty="0"/>
          </a:p>
        </p:txBody>
      </p:sp>
      <p:sp>
        <p:nvSpPr>
          <p:cNvPr id="6" name="Picture Placeholder 7"/>
          <p:cNvSpPr>
            <a:spLocks noGrp="1"/>
          </p:cNvSpPr>
          <p:nvPr>
            <p:ph type="pic" sz="quarter" idx="17"/>
          </p:nvPr>
        </p:nvSpPr>
        <p:spPr bwMode="gray">
          <a:xfrm>
            <a:off x="0" y="0"/>
            <a:ext cx="12192000" cy="3380732"/>
          </a:xfrm>
        </p:spPr>
        <p:txBody>
          <a:bodyPr/>
          <a:lstStyle/>
          <a:p>
            <a:r>
              <a:rPr lang="en-US"/>
              <a:t>Click icon to add picture</a:t>
            </a:r>
            <a:endParaRPr lang="en-US" dirty="0"/>
          </a:p>
        </p:txBody>
      </p:sp>
    </p:spTree>
    <p:extLst>
      <p:ext uri="{BB962C8B-B14F-4D97-AF65-F5344CB8AC3E}">
        <p14:creationId xmlns:p14="http://schemas.microsoft.com/office/powerpoint/2010/main" val="2369675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Agenda">
    <p:bg bwMode="auto">
      <p:bgPr>
        <a:solidFill>
          <a:srgbClr val="E8E8E8"/>
        </a:solidFill>
        <a:effectLst/>
      </p:bgPr>
    </p:bg>
    <p:spTree>
      <p:nvGrpSpPr>
        <p:cNvPr id="1" name=""/>
        <p:cNvGrpSpPr/>
        <p:nvPr/>
      </p:nvGrpSpPr>
      <p:grpSpPr>
        <a:xfrm>
          <a:off x="0" y="0"/>
          <a:ext cx="0" cy="0"/>
          <a:chOff x="0" y="0"/>
          <a:chExt cx="0" cy="0"/>
        </a:xfrm>
      </p:grpSpPr>
      <p:sp>
        <p:nvSpPr>
          <p:cNvPr id="3"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0" name="Title 2"/>
          <p:cNvSpPr>
            <a:spLocks noGrp="1"/>
          </p:cNvSpPr>
          <p:nvPr>
            <p:ph type="title"/>
          </p:nvPr>
        </p:nvSpPr>
        <p:spPr bwMode="white">
          <a:xfrm>
            <a:off x="838200" y="-1"/>
            <a:ext cx="10515600" cy="1216025"/>
          </a:xfrm>
          <a:noFill/>
        </p:spPr>
        <p:txBody>
          <a:bodyPr lIns="45720" rIns="45720">
            <a:normAutofit/>
          </a:bodyPr>
          <a:lstStyle>
            <a:lvl1pPr algn="r">
              <a:defRPr sz="3600">
                <a:solidFill>
                  <a:schemeClr val="bg1"/>
                </a:solidFill>
              </a:defRPr>
            </a:lvl1pPr>
          </a:lstStyle>
          <a:p>
            <a:r>
              <a:rPr lang="en-US"/>
              <a:t>Click to edit Master title style</a:t>
            </a:r>
            <a:endParaRPr lang="en-US" dirty="0"/>
          </a:p>
        </p:txBody>
      </p:sp>
      <p:sp>
        <p:nvSpPr>
          <p:cNvPr id="12" name="Table Placeholder 3"/>
          <p:cNvSpPr>
            <a:spLocks noGrp="1"/>
          </p:cNvSpPr>
          <p:nvPr>
            <p:ph type="tbl" sz="quarter" idx="13"/>
          </p:nvPr>
        </p:nvSpPr>
        <p:spPr bwMode="gray">
          <a:xfrm>
            <a:off x="838200" y="1335088"/>
            <a:ext cx="10515600" cy="4841875"/>
          </a:xfrm>
        </p:spPr>
        <p:txBody>
          <a:bodyPr/>
          <a:lstStyle/>
          <a:p>
            <a:r>
              <a:rPr lang="en-US"/>
              <a:t>Click icon to add table</a:t>
            </a:r>
          </a:p>
        </p:txBody>
      </p:sp>
      <p:sp>
        <p:nvSpPr>
          <p:cNvPr id="4" name="Date Placeholder 4"/>
          <p:cNvSpPr>
            <a:spLocks noGrp="1"/>
          </p:cNvSpPr>
          <p:nvPr>
            <p:ph type="dt" sz="half" idx="10"/>
          </p:nvPr>
        </p:nvSpPr>
        <p:spPr bwMode="black"/>
        <p:txBody>
          <a:bodyPr/>
          <a:lstStyle/>
          <a:p>
            <a:fld id="{9A198C9B-0587-4A1E-9E03-E4C9FE222F08}" type="datetime1">
              <a:rPr lang="en-US" smtClean="0"/>
              <a:t>5/1/2024</a:t>
            </a:fld>
            <a:endParaRPr lang="en-US" dirty="0"/>
          </a:p>
        </p:txBody>
      </p:sp>
      <p:sp>
        <p:nvSpPr>
          <p:cNvPr id="11" name="Footer Placeholder 5"/>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6"/>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9"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792481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12" name="Rectangle 1"/>
          <p:cNvSpPr txBox="1">
            <a:spLocks/>
          </p:cNvSpPr>
          <p:nvPr userDrawn="1"/>
        </p:nvSpPr>
        <p:spPr bwMode="black">
          <a:xfrm>
            <a:off x="0" y="4188561"/>
            <a:ext cx="12192000" cy="1199223"/>
          </a:xfrm>
          <a:prstGeom prst="rect">
            <a:avLst/>
          </a:prstGeom>
          <a:solidFill>
            <a:schemeClr val="accent1"/>
          </a:solidFill>
        </p:spPr>
        <p:txBody>
          <a:bodyPr vert="horz" lIns="91440" tIns="45720" rIns="91440" bIns="4572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2" name="Title 2"/>
          <p:cNvSpPr>
            <a:spLocks noGrp="1"/>
          </p:cNvSpPr>
          <p:nvPr>
            <p:ph type="ctrTitle" hasCustomPrompt="1"/>
          </p:nvPr>
        </p:nvSpPr>
        <p:spPr bwMode="white">
          <a:xfrm>
            <a:off x="266700" y="4188564"/>
            <a:ext cx="11658600" cy="1199223"/>
          </a:xfrm>
          <a:noFill/>
        </p:spPr>
        <p:txBody>
          <a:bodyPr anchor="ctr">
            <a:normAutofit/>
          </a:bodyPr>
          <a:lstStyle>
            <a:lvl1pPr algn="ctr">
              <a:defRPr sz="3600">
                <a:solidFill>
                  <a:schemeClr val="bg1"/>
                </a:solidFill>
              </a:defRPr>
            </a:lvl1pPr>
          </a:lstStyle>
          <a:p>
            <a:r>
              <a:rPr lang="en-US" dirty="0"/>
              <a:t>Click to edit section title</a:t>
            </a:r>
          </a:p>
        </p:txBody>
      </p:sp>
      <p:sp>
        <p:nvSpPr>
          <p:cNvPr id="3" name="Rectangle 3"/>
          <p:cNvSpPr/>
          <p:nvPr userDrawn="1"/>
        </p:nvSpPr>
        <p:spPr bwMode="auto">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0" name="Text Placeholder 4"/>
          <p:cNvSpPr>
            <a:spLocks noGrp="1"/>
          </p:cNvSpPr>
          <p:nvPr>
            <p:ph type="body" sz="quarter" idx="18" hasCustomPrompt="1"/>
          </p:nvPr>
        </p:nvSpPr>
        <p:spPr bwMode="black">
          <a:xfrm>
            <a:off x="838200" y="5644884"/>
            <a:ext cx="10515600" cy="711464"/>
          </a:xfrm>
        </p:spPr>
        <p:txBody>
          <a:bodyPr>
            <a:normAutofit/>
          </a:bodyPr>
          <a:lstStyle>
            <a:lvl1pPr marL="0" indent="0" algn="ctr">
              <a:buNone/>
              <a:defRPr sz="2400"/>
            </a:lvl1pPr>
          </a:lstStyle>
          <a:p>
            <a:pPr lvl="0"/>
            <a:r>
              <a:rPr lang="en-US" dirty="0" err="1"/>
              <a:t>Firstname</a:t>
            </a:r>
            <a:r>
              <a:rPr lang="en-US" dirty="0"/>
              <a:t> </a:t>
            </a:r>
            <a:r>
              <a:rPr lang="en-US" dirty="0" err="1"/>
              <a:t>Lastname</a:t>
            </a:r>
            <a:r>
              <a:rPr lang="en-US" dirty="0"/>
              <a:t> | Job Title</a:t>
            </a:r>
          </a:p>
        </p:txBody>
      </p:sp>
      <p:sp>
        <p:nvSpPr>
          <p:cNvPr id="18" name="Date Placeholder 5"/>
          <p:cNvSpPr>
            <a:spLocks noGrp="1"/>
          </p:cNvSpPr>
          <p:nvPr>
            <p:ph type="dt" sz="half" idx="15"/>
          </p:nvPr>
        </p:nvSpPr>
        <p:spPr bwMode="black"/>
        <p:txBody>
          <a:bodyPr/>
          <a:lstStyle/>
          <a:p>
            <a:fld id="{A8CA1A9B-139F-4606-AD0A-F3253110DAE5}" type="datetime1">
              <a:rPr lang="en-US" smtClean="0"/>
              <a:t>5/1/2024</a:t>
            </a:fld>
            <a:endParaRPr lang="en-US" dirty="0"/>
          </a:p>
        </p:txBody>
      </p:sp>
      <p:sp>
        <p:nvSpPr>
          <p:cNvPr id="9" name="Footer Placeholder 6"/>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9" name="Slide Number Placeholder 7"/>
          <p:cNvSpPr>
            <a:spLocks noGrp="1"/>
          </p:cNvSpPr>
          <p:nvPr>
            <p:ph type="sldNum" sz="quarter" idx="16"/>
          </p:nvPr>
        </p:nvSpPr>
        <p:spPr bwMode="black"/>
        <p:txBody>
          <a:bodyPr/>
          <a:lstStyle/>
          <a:p>
            <a:fld id="{48F63A3B-78C7-47BE-AE5E-E10140E04643}" type="slidenum">
              <a:rPr lang="en-US" smtClean="0"/>
              <a:pPr/>
              <a:t>‹#›</a:t>
            </a:fld>
            <a:endParaRPr lang="en-US" dirty="0"/>
          </a:p>
        </p:txBody>
      </p:sp>
      <p:sp>
        <p:nvSpPr>
          <p:cNvPr id="11" name="Picture Placeholder 8"/>
          <p:cNvSpPr>
            <a:spLocks noGrp="1"/>
          </p:cNvSpPr>
          <p:nvPr>
            <p:ph type="pic" sz="quarter" idx="13" hasCustomPrompt="1"/>
          </p:nvPr>
        </p:nvSpPr>
        <p:spPr bwMode="gray">
          <a:xfrm>
            <a:off x="0" y="1789113"/>
            <a:ext cx="12192000" cy="2298700"/>
          </a:xfrm>
        </p:spPr>
        <p:txBody>
          <a:bodyPr/>
          <a:lstStyle/>
          <a:p>
            <a:r>
              <a:rPr lang="en-US" dirty="0"/>
              <a:t>Click Icon to add picture</a:t>
            </a:r>
          </a:p>
        </p:txBody>
      </p:sp>
      <p:pic>
        <p:nvPicPr>
          <p:cNvPr id="15" name="Picture 9" descr="Minnesota I T Services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0082" y="150848"/>
            <a:ext cx="3066863" cy="1374590"/>
          </a:xfrm>
          <a:prstGeom prst="rect">
            <a:avLst/>
          </a:prstGeom>
        </p:spPr>
      </p:pic>
    </p:spTree>
    <p:extLst>
      <p:ext uri="{BB962C8B-B14F-4D97-AF65-F5344CB8AC3E}">
        <p14:creationId xmlns:p14="http://schemas.microsoft.com/office/powerpoint/2010/main" val="843356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White)">
    <p:bg bwMode="gray">
      <p:bgRef idx="1001">
        <a:schemeClr val="bg1"/>
      </p:bgRef>
    </p:bg>
    <p:spTree>
      <p:nvGrpSpPr>
        <p:cNvPr id="1" name=""/>
        <p:cNvGrpSpPr/>
        <p:nvPr/>
      </p:nvGrpSpPr>
      <p:grpSpPr>
        <a:xfrm>
          <a:off x="0" y="0"/>
          <a:ext cx="0" cy="0"/>
          <a:chOff x="0" y="0"/>
          <a:chExt cx="0" cy="0"/>
        </a:xfrm>
      </p:grpSpPr>
      <p:sp>
        <p:nvSpPr>
          <p:cNvPr id="15"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4"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3" name="Content Placeholder 3"/>
          <p:cNvSpPr>
            <a:spLocks noGrp="1"/>
          </p:cNvSpPr>
          <p:nvPr>
            <p:ph idx="1"/>
          </p:nvPr>
        </p:nvSpPr>
        <p:spPr bwMode="gray">
          <a:xfrm>
            <a:off x="838200" y="1594624"/>
            <a:ext cx="10515600" cy="4582339"/>
          </a:xfrm>
          <a:noFill/>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4"/>
          <p:cNvSpPr>
            <a:spLocks noGrp="1"/>
          </p:cNvSpPr>
          <p:nvPr>
            <p:ph type="dt" sz="half" idx="10"/>
          </p:nvPr>
        </p:nvSpPr>
        <p:spPr bwMode="black"/>
        <p:txBody>
          <a:bodyPr/>
          <a:lstStyle/>
          <a:p>
            <a:fld id="{824D5D47-1752-4D84-8BFB-C2F71A34C932}" type="datetime1">
              <a:rPr lang="en-US" smtClean="0"/>
              <a:t>5/1/2024</a:t>
            </a:fld>
            <a:endParaRPr lang="en-US" dirty="0"/>
          </a:p>
        </p:txBody>
      </p:sp>
      <p:sp>
        <p:nvSpPr>
          <p:cNvPr id="10" name="Footer Placeholder 5"/>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6"/>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8"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811062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Split White BG)">
    <p:bg bwMode="gray">
      <p:bgPr>
        <a:solidFill>
          <a:schemeClr val="bg1"/>
        </a:solidFill>
        <a:effectLst/>
      </p:bgPr>
    </p:bg>
    <p:spTree>
      <p:nvGrpSpPr>
        <p:cNvPr id="1" name=""/>
        <p:cNvGrpSpPr/>
        <p:nvPr/>
      </p:nvGrpSpPr>
      <p:grpSpPr>
        <a:xfrm>
          <a:off x="0" y="0"/>
          <a:ext cx="0" cy="0"/>
          <a:chOff x="0" y="0"/>
          <a:chExt cx="0" cy="0"/>
        </a:xfrm>
      </p:grpSpPr>
      <p:sp>
        <p:nvSpPr>
          <p:cNvPr id="17"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6"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3" name="Content Placeholder 3"/>
          <p:cNvSpPr>
            <a:spLocks noGrp="1"/>
          </p:cNvSpPr>
          <p:nvPr>
            <p:ph sz="half" idx="1"/>
          </p:nvPr>
        </p:nvSpPr>
        <p:spPr bwMode="gray">
          <a:xfrm>
            <a:off x="838200" y="1594624"/>
            <a:ext cx="5181600" cy="4582339"/>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4"/>
          <p:cNvSpPr>
            <a:spLocks noGrp="1"/>
          </p:cNvSpPr>
          <p:nvPr>
            <p:ph sz="half" idx="2"/>
          </p:nvPr>
        </p:nvSpPr>
        <p:spPr bwMode="gray">
          <a:xfrm>
            <a:off x="6172200" y="1594624"/>
            <a:ext cx="5181600" cy="4582339"/>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5"/>
          <p:cNvSpPr>
            <a:spLocks noGrp="1"/>
          </p:cNvSpPr>
          <p:nvPr>
            <p:ph type="dt" sz="half" idx="10"/>
          </p:nvPr>
        </p:nvSpPr>
        <p:spPr bwMode="black"/>
        <p:txBody>
          <a:bodyPr/>
          <a:lstStyle/>
          <a:p>
            <a:fld id="{7C198DD1-C477-482D-A126-3FBDD1778E48}" type="datetime1">
              <a:rPr lang="en-US" smtClean="0"/>
              <a:t>5/1/2024</a:t>
            </a:fld>
            <a:endParaRPr lang="en-US" dirty="0"/>
          </a:p>
        </p:txBody>
      </p:sp>
      <p:sp>
        <p:nvSpPr>
          <p:cNvPr id="11" name="Footer Placeholder 6"/>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7" name="Slide Number Placeholder 7"/>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0"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spTree>
    <p:extLst>
      <p:ext uri="{BB962C8B-B14F-4D97-AF65-F5344CB8AC3E}">
        <p14:creationId xmlns:p14="http://schemas.microsoft.com/office/powerpoint/2010/main" val="2963755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Boxed)">
    <p:bg bwMode="auto">
      <p:bgPr>
        <a:solidFill>
          <a:srgbClr val="E8E8E8"/>
        </a:solidFill>
        <a:effectLst/>
      </p:bgPr>
    </p:bg>
    <p:spTree>
      <p:nvGrpSpPr>
        <p:cNvPr id="1" name=""/>
        <p:cNvGrpSpPr/>
        <p:nvPr/>
      </p:nvGrpSpPr>
      <p:grpSpPr>
        <a:xfrm>
          <a:off x="0" y="0"/>
          <a:ext cx="0" cy="0"/>
          <a:chOff x="0" y="0"/>
          <a:chExt cx="0" cy="0"/>
        </a:xfrm>
      </p:grpSpPr>
      <p:sp>
        <p:nvSpPr>
          <p:cNvPr id="15"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4"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2" name="Rectangle 3"/>
          <p:cNvSpPr/>
          <p:nvPr userDrawn="1"/>
        </p:nvSpPr>
        <p:spPr>
          <a:xfrm>
            <a:off x="838200" y="1335281"/>
            <a:ext cx="10515600" cy="48416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4"/>
          <p:cNvSpPr>
            <a:spLocks noGrp="1"/>
          </p:cNvSpPr>
          <p:nvPr>
            <p:ph idx="1"/>
          </p:nvPr>
        </p:nvSpPr>
        <p:spPr bwMode="gray">
          <a:xfrm>
            <a:off x="838200" y="1335281"/>
            <a:ext cx="10515600" cy="4841683"/>
          </a:xfrm>
          <a:noFill/>
        </p:spPr>
        <p:txBody>
          <a:bodyPr lIns="182880" tIns="301752" rIns="182880"/>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5"/>
          <p:cNvSpPr>
            <a:spLocks noGrp="1"/>
          </p:cNvSpPr>
          <p:nvPr>
            <p:ph type="dt" sz="half" idx="10"/>
          </p:nvPr>
        </p:nvSpPr>
        <p:spPr bwMode="black"/>
        <p:txBody>
          <a:bodyPr/>
          <a:lstStyle/>
          <a:p>
            <a:fld id="{9A198C9B-0587-4A1E-9E03-E4C9FE222F08}" type="datetime1">
              <a:rPr lang="en-US" smtClean="0"/>
              <a:t>5/1/2024</a:t>
            </a:fld>
            <a:endParaRPr lang="en-US" dirty="0"/>
          </a:p>
        </p:txBody>
      </p:sp>
      <p:sp>
        <p:nvSpPr>
          <p:cNvPr id="11" name="Footer Placeholder 6"/>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7"/>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9"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361920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Date Placeholder 3"/>
          <p:cNvSpPr>
            <a:spLocks noGrp="1"/>
          </p:cNvSpPr>
          <p:nvPr>
            <p:ph type="dt" sz="half" idx="10"/>
          </p:nvPr>
        </p:nvSpPr>
        <p:spPr/>
        <p:txBody>
          <a:bodyPr/>
          <a:lstStyle/>
          <a:p>
            <a:fld id="{E5994F70-8F4F-43C8-BEBE-091835A6D027}" type="datetime1">
              <a:rPr lang="en-US" smtClean="0"/>
              <a:t>5/1/2024</a:t>
            </a:fld>
            <a:endParaRPr lang="en-US" dirty="0"/>
          </a:p>
        </p:txBody>
      </p:sp>
      <p:sp>
        <p:nvSpPr>
          <p:cNvPr id="5" name="Footer Placeholder 4"/>
          <p:cNvSpPr>
            <a:spLocks noGrp="1"/>
          </p:cNvSpPr>
          <p:nvPr>
            <p:ph type="ftr" sz="quarter" idx="11"/>
          </p:nvPr>
        </p:nvSpPr>
        <p:spPr/>
        <p:txBody>
          <a:bodyPr/>
          <a:lstStyle/>
          <a:p>
            <a:r>
              <a:rPr lang="en-US"/>
              <a:t>Optional Tagline Goes Here | www.revenue.state.mn.us</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pPr/>
              <a:t>‹#›</a:t>
            </a:fld>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50528" y="5726713"/>
            <a:ext cx="2303272" cy="812198"/>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36117" y="3249951"/>
            <a:ext cx="2217683" cy="2217683"/>
          </a:xfrm>
          <a:prstGeom prst="rect">
            <a:avLst/>
          </a:prstGeom>
        </p:spPr>
      </p:pic>
    </p:spTree>
    <p:extLst>
      <p:ext uri="{BB962C8B-B14F-4D97-AF65-F5344CB8AC3E}">
        <p14:creationId xmlns:p14="http://schemas.microsoft.com/office/powerpoint/2010/main" val="353249975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Split Boxed)">
    <p:bg bwMode="auto">
      <p:bgPr>
        <a:solidFill>
          <a:srgbClr val="E8E8E8"/>
        </a:solidFill>
        <a:effectLst/>
      </p:bgPr>
    </p:bg>
    <p:spTree>
      <p:nvGrpSpPr>
        <p:cNvPr id="1" name=""/>
        <p:cNvGrpSpPr/>
        <p:nvPr/>
      </p:nvGrpSpPr>
      <p:grpSpPr>
        <a:xfrm>
          <a:off x="0" y="0"/>
          <a:ext cx="0" cy="0"/>
          <a:chOff x="0" y="0"/>
          <a:chExt cx="0" cy="0"/>
        </a:xfrm>
      </p:grpSpPr>
      <p:sp>
        <p:nvSpPr>
          <p:cNvPr id="16"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5"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10" name="Rectangle 3"/>
          <p:cNvSpPr/>
          <p:nvPr userDrawn="1"/>
        </p:nvSpPr>
        <p:spPr>
          <a:xfrm>
            <a:off x="838200" y="1594624"/>
            <a:ext cx="5181600" cy="458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4"/>
          <p:cNvSpPr>
            <a:spLocks noGrp="1"/>
          </p:cNvSpPr>
          <p:nvPr>
            <p:ph sz="half" idx="1"/>
          </p:nvPr>
        </p:nvSpPr>
        <p:spPr bwMode="gray">
          <a:xfrm>
            <a:off x="838200" y="1594624"/>
            <a:ext cx="5181600" cy="4582339"/>
          </a:xfrm>
          <a:noFill/>
        </p:spPr>
        <p:txBody>
          <a:bodyPr lIns="182880" tIns="182880" rIns="18288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Rectangle 5"/>
          <p:cNvSpPr/>
          <p:nvPr userDrawn="1"/>
        </p:nvSpPr>
        <p:spPr>
          <a:xfrm>
            <a:off x="6172200" y="1594624"/>
            <a:ext cx="5181600" cy="458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6"/>
          <p:cNvSpPr>
            <a:spLocks noGrp="1"/>
          </p:cNvSpPr>
          <p:nvPr>
            <p:ph sz="half" idx="2"/>
          </p:nvPr>
        </p:nvSpPr>
        <p:spPr bwMode="gray">
          <a:xfrm>
            <a:off x="6172200" y="1594624"/>
            <a:ext cx="5181600" cy="4582339"/>
          </a:xfrm>
          <a:noFill/>
        </p:spPr>
        <p:txBody>
          <a:bodyPr lIns="182880" tIns="182880" rIns="18288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7"/>
          <p:cNvSpPr>
            <a:spLocks noGrp="1"/>
          </p:cNvSpPr>
          <p:nvPr>
            <p:ph type="dt" sz="half" idx="10"/>
          </p:nvPr>
        </p:nvSpPr>
        <p:spPr bwMode="black"/>
        <p:txBody>
          <a:bodyPr/>
          <a:lstStyle/>
          <a:p>
            <a:fld id="{5485A5BA-A5F9-4138-9E4B-FFD626F6437A}" type="datetime1">
              <a:rPr lang="en-US" smtClean="0"/>
              <a:t>5/1/2024</a:t>
            </a:fld>
            <a:endParaRPr lang="en-US" dirty="0"/>
          </a:p>
        </p:txBody>
      </p:sp>
      <p:sp>
        <p:nvSpPr>
          <p:cNvPr id="11" name="Footer Placeholder 8"/>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7" name="Slide Number Placeholder 9"/>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9" name="Rectangle 10"/>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72932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Solid White)">
    <p:bg bwMode="gray">
      <p:bgPr>
        <a:solidFill>
          <a:schemeClr val="bg1"/>
        </a:solid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5" name="Content Placeholder 2"/>
          <p:cNvSpPr>
            <a:spLocks noGrp="1"/>
          </p:cNvSpPr>
          <p:nvPr>
            <p:ph sz="quarter" idx="10"/>
          </p:nvPr>
        </p:nvSpPr>
        <p:spPr bwMode="gray">
          <a:xfrm>
            <a:off x="838200" y="1366345"/>
            <a:ext cx="10515600" cy="4788393"/>
          </a:xfrm>
          <a:noFill/>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p:cNvSpPr>
            <a:spLocks noGrp="1"/>
          </p:cNvSpPr>
          <p:nvPr>
            <p:ph type="dt" sz="half" idx="11"/>
          </p:nvPr>
        </p:nvSpPr>
        <p:spPr bwMode="black">
          <a:xfrm>
            <a:off x="838200" y="6356350"/>
            <a:ext cx="1358590" cy="365125"/>
          </a:xfrm>
        </p:spPr>
        <p:txBody>
          <a:bodyPr/>
          <a:lstStyle/>
          <a:p>
            <a:fld id="{66C283A4-7960-4BFD-B3A5-A2CC5BB2A473}" type="datetime1">
              <a:rPr lang="en-US" smtClean="0"/>
              <a:t>5/1/2024</a:t>
            </a:fld>
            <a:endParaRPr lang="en-US" dirty="0"/>
          </a:p>
        </p:txBody>
      </p:sp>
      <p:sp>
        <p:nvSpPr>
          <p:cNvPr id="7"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9" name="Slide Number Placeholder 5"/>
          <p:cNvSpPr>
            <a:spLocks noGrp="1"/>
          </p:cNvSpPr>
          <p:nvPr>
            <p:ph type="sldNum" sz="quarter" idx="12"/>
          </p:nvPr>
        </p:nvSpPr>
        <p:spPr bwMode="black">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251568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5" name="Content Placeholder 2"/>
          <p:cNvSpPr>
            <a:spLocks noGrp="1"/>
          </p:cNvSpPr>
          <p:nvPr>
            <p:ph sz="quarter" idx="10"/>
          </p:nvPr>
        </p:nvSpPr>
        <p:spPr bwMode="white">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5/1/2024</a:t>
            </a:fld>
            <a:endParaRPr lang="en-US" dirty="0"/>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9" name="Slide Number Placeholder 5"/>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691069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Solid Blue)">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5" name="Content Placeholder 2"/>
          <p:cNvSpPr>
            <a:spLocks noGrp="1"/>
          </p:cNvSpPr>
          <p:nvPr>
            <p:ph sz="quarter" idx="10"/>
          </p:nvPr>
        </p:nvSpPr>
        <p:spPr bwMode="white">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5/1/2024</a:t>
            </a:fld>
            <a:endParaRPr lang="en-US" dirty="0"/>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9" name="Slide Number Placeholder 5"/>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774160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Content (Solid Light Gray)">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5" name="Content Placeholder 2"/>
          <p:cNvSpPr>
            <a:spLocks noGrp="1"/>
          </p:cNvSpPr>
          <p:nvPr>
            <p:ph sz="quarter" idx="10"/>
          </p:nvPr>
        </p:nvSpPr>
        <p:spPr bwMode="gray">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4868D85E-9AAE-43DE-B77A-6CCC9C16CBEC}" type="datetime1">
              <a:rPr lang="en-US" smtClean="0"/>
              <a:t>5/1/2024</a:t>
            </a:fld>
            <a:endParaRPr lang="en-US" dirty="0"/>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0" name="Slide Number Placeholder 5"/>
          <p:cNvSpPr>
            <a:spLocks noGrp="1"/>
          </p:cNvSpPr>
          <p:nvPr>
            <p:ph type="sldNum" sz="quarter" idx="4"/>
          </p:nvPr>
        </p:nvSpPr>
        <p:spPr bwMode="black">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65835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Solid White, Image)">
    <p:bg bwMode="black">
      <p:bgPr>
        <a:solidFill>
          <a:schemeClr val="bg1"/>
        </a:solid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13" name="Content Placeholder 2"/>
          <p:cNvSpPr>
            <a:spLocks noGrp="1"/>
          </p:cNvSpPr>
          <p:nvPr>
            <p:ph sz="quarter" idx="10"/>
          </p:nvPr>
        </p:nvSpPr>
        <p:spPr bwMode="white">
          <a:xfrm>
            <a:off x="838200" y="1366345"/>
            <a:ext cx="6234953" cy="4788393"/>
          </a:xfrm>
        </p:spPr>
        <p:txBody>
          <a:bodyPr/>
          <a:lstStyle>
            <a:lvl1pPr>
              <a:buClr>
                <a:schemeClr val="tx1"/>
              </a:buClr>
              <a:defRPr>
                <a:solidFill>
                  <a:schemeClr val="tx2"/>
                </a:solidFill>
              </a:defRPr>
            </a:lvl1pPr>
            <a:lvl2pPr>
              <a:buClr>
                <a:schemeClr val="tx1"/>
              </a:buClr>
              <a:defRPr>
                <a:solidFill>
                  <a:schemeClr val="tx2"/>
                </a:solidFill>
              </a:defRPr>
            </a:lvl2pPr>
            <a:lvl3pPr>
              <a:buClr>
                <a:schemeClr val="tx1"/>
              </a:buClr>
              <a:defRPr>
                <a:solidFill>
                  <a:schemeClr val="tx2"/>
                </a:solidFill>
              </a:defRPr>
            </a:lvl3pPr>
            <a:lvl4pPr>
              <a:buClr>
                <a:schemeClr val="tx1"/>
              </a:buClr>
              <a:defRPr>
                <a:solidFill>
                  <a:schemeClr val="tx2"/>
                </a:solidFill>
              </a:defRPr>
            </a:lvl4pPr>
            <a:lvl5pPr>
              <a:buClr>
                <a:schemeClr val="tx1"/>
              </a:buCl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Picture Placeholder 3"/>
          <p:cNvSpPr>
            <a:spLocks noGrp="1"/>
          </p:cNvSpPr>
          <p:nvPr>
            <p:ph type="pic" sz="quarter" idx="13"/>
          </p:nvPr>
        </p:nvSpPr>
        <p:spPr bwMode="ltGray">
          <a:xfrm>
            <a:off x="7653566" y="1364826"/>
            <a:ext cx="4538434" cy="4538434"/>
          </a:xfrm>
        </p:spPr>
        <p:txBody>
          <a:bodyPr/>
          <a:lstStyle>
            <a:lvl1pPr>
              <a:buClr>
                <a:schemeClr val="tx1"/>
              </a:buClr>
              <a:defRPr>
                <a:solidFill>
                  <a:schemeClr val="tx2"/>
                </a:solidFill>
              </a:defRPr>
            </a:lvl1pPr>
          </a:lstStyle>
          <a:p>
            <a:r>
              <a:rPr lang="en-US"/>
              <a:t>Click icon to add picture</a:t>
            </a:r>
            <a:endParaRPr lang="en-US" dirty="0"/>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tx2"/>
                </a:solidFill>
              </a:defRPr>
            </a:lvl1pPr>
          </a:lstStyle>
          <a:p>
            <a:fld id="{F4B91AA0-3BA7-4036-A3DA-317C6C4FFA29}" type="datetime1">
              <a:rPr lang="en-US" smtClean="0"/>
              <a:pPr/>
              <a:t>5/1/2024</a:t>
            </a:fld>
            <a:endParaRPr lang="en-US" dirty="0"/>
          </a:p>
        </p:txBody>
      </p:sp>
      <p:sp>
        <p:nvSpPr>
          <p:cNvPr id="7" name="Footer Placeholder 5"/>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578396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Solid Dark, Image)">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11" name="Content Placeholder 2"/>
          <p:cNvSpPr>
            <a:spLocks noGrp="1"/>
          </p:cNvSpPr>
          <p:nvPr>
            <p:ph sz="quarter" idx="10"/>
          </p:nvPr>
        </p:nvSpPr>
        <p:spPr bwMode="white">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3"/>
          <p:cNvSpPr>
            <a:spLocks noGrp="1"/>
          </p:cNvSpPr>
          <p:nvPr>
            <p:ph type="pic" sz="quarter" idx="13"/>
          </p:nvPr>
        </p:nvSpPr>
        <p:spPr bwMode="ltGray">
          <a:xfrm>
            <a:off x="7653566" y="1364826"/>
            <a:ext cx="4538434" cy="4538434"/>
          </a:xfrm>
        </p:spPr>
        <p:txBody>
          <a:bodyPr/>
          <a:lstStyle>
            <a:lvl1pPr>
              <a:buClr>
                <a:schemeClr val="accent2"/>
              </a:buClr>
              <a:defRPr>
                <a:solidFill>
                  <a:schemeClr val="bg1"/>
                </a:solidFill>
              </a:defRPr>
            </a:lvl1pPr>
          </a:lstStyle>
          <a:p>
            <a:r>
              <a:rPr lang="en-US"/>
              <a:t>Click icon to add picture</a:t>
            </a:r>
            <a:endParaRPr lang="en-US" dirty="0"/>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5/1/2024</a:t>
            </a:fld>
            <a:endParaRPr lang="en-US" dirty="0"/>
          </a:p>
        </p:txBody>
      </p:sp>
      <p:sp>
        <p:nvSpPr>
          <p:cNvPr id="7" name="Footer Placeholder 5"/>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652462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Solid Blue, Image)">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10" name="Content Placeholder 2"/>
          <p:cNvSpPr>
            <a:spLocks noGrp="1"/>
          </p:cNvSpPr>
          <p:nvPr>
            <p:ph sz="quarter" idx="10"/>
          </p:nvPr>
        </p:nvSpPr>
        <p:spPr bwMode="white">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3"/>
          <p:cNvSpPr>
            <a:spLocks noGrp="1"/>
          </p:cNvSpPr>
          <p:nvPr>
            <p:ph type="pic" sz="quarter" idx="13"/>
          </p:nvPr>
        </p:nvSpPr>
        <p:spPr bwMode="ltGray">
          <a:xfrm>
            <a:off x="7653566" y="1364826"/>
            <a:ext cx="4538434" cy="4538434"/>
          </a:xfrm>
        </p:spPr>
        <p:txBody>
          <a:bodyPr/>
          <a:lstStyle>
            <a:lvl1pPr>
              <a:buClr>
                <a:schemeClr val="accent2"/>
              </a:buClr>
              <a:defRPr>
                <a:solidFill>
                  <a:schemeClr val="bg1"/>
                </a:solidFill>
              </a:defRPr>
            </a:lvl1pPr>
          </a:lstStyle>
          <a:p>
            <a:r>
              <a:rPr lang="en-US"/>
              <a:t>Click icon to add picture</a:t>
            </a:r>
            <a:endParaRPr lang="en-US" dirty="0"/>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5/1/2024</a:t>
            </a:fld>
            <a:endParaRPr lang="en-US" dirty="0"/>
          </a:p>
        </p:txBody>
      </p:sp>
      <p:sp>
        <p:nvSpPr>
          <p:cNvPr id="7" name="Footer Placeholder 5"/>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874582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Solid Light Gray, Image)">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7" name="Content Placeholder 2"/>
          <p:cNvSpPr>
            <a:spLocks noGrp="1"/>
          </p:cNvSpPr>
          <p:nvPr>
            <p:ph sz="quarter" idx="10"/>
          </p:nvPr>
        </p:nvSpPr>
        <p:spPr bwMode="gray">
          <a:xfrm>
            <a:off x="838200" y="1366345"/>
            <a:ext cx="6234953" cy="4788393"/>
          </a:xfrm>
        </p:spPr>
        <p:txBody>
          <a:bodyPr/>
          <a:lstStyle>
            <a:lvl1pPr>
              <a:buClr>
                <a:schemeClr val="tx1"/>
              </a:buClr>
              <a:defRPr>
                <a:solidFill>
                  <a:schemeClr val="tx2"/>
                </a:solidFill>
              </a:defRPr>
            </a:lvl1pPr>
            <a:lvl2pPr>
              <a:buClr>
                <a:schemeClr val="tx1"/>
              </a:buClr>
              <a:defRPr>
                <a:solidFill>
                  <a:schemeClr val="tx2"/>
                </a:solidFill>
              </a:defRPr>
            </a:lvl2pPr>
            <a:lvl3pPr>
              <a:buClr>
                <a:schemeClr val="tx1"/>
              </a:buClr>
              <a:defRPr>
                <a:solidFill>
                  <a:schemeClr val="tx2"/>
                </a:solidFill>
              </a:defRPr>
            </a:lvl3pPr>
            <a:lvl4pPr>
              <a:buClr>
                <a:schemeClr val="tx1"/>
              </a:buClr>
              <a:defRPr>
                <a:solidFill>
                  <a:schemeClr val="tx2"/>
                </a:solidFill>
              </a:defRPr>
            </a:lvl4pPr>
            <a:lvl5pPr>
              <a:buClr>
                <a:schemeClr val="tx1"/>
              </a:buCl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3"/>
          <p:cNvSpPr>
            <a:spLocks noGrp="1"/>
          </p:cNvSpPr>
          <p:nvPr>
            <p:ph type="pic" sz="quarter" idx="13"/>
          </p:nvPr>
        </p:nvSpPr>
        <p:spPr bwMode="gray">
          <a:xfrm>
            <a:off x="7653566" y="1364826"/>
            <a:ext cx="4538434" cy="4538434"/>
          </a:xfrm>
        </p:spPr>
        <p:txBody>
          <a:bodyPr/>
          <a:lstStyle>
            <a:lvl1pPr>
              <a:buClr>
                <a:schemeClr val="tx1"/>
              </a:buClr>
              <a:defRPr>
                <a:solidFill>
                  <a:schemeClr val="tx2"/>
                </a:solidFill>
              </a:defRPr>
            </a:lvl1pPr>
          </a:lstStyle>
          <a:p>
            <a:r>
              <a:rPr lang="en-US"/>
              <a:t>Click icon to add picture</a:t>
            </a:r>
            <a:endParaRPr lang="en-US" dirty="0"/>
          </a:p>
        </p:txBody>
      </p:sp>
      <p:sp>
        <p:nvSpPr>
          <p:cNvPr id="9" name="Date Placeholder 4"/>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4868D85E-9AAE-43DE-B77A-6CCC9C16CBEC}" type="datetime1">
              <a:rPr lang="en-US" smtClean="0"/>
              <a:t>5/1/2024</a:t>
            </a:fld>
            <a:endParaRPr lang="en-US" dirty="0"/>
          </a:p>
        </p:txBody>
      </p:sp>
      <p:sp>
        <p:nvSpPr>
          <p:cNvPr id="11" name="Footer Placeholder 5"/>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0" name="Slide Number Placeholder 6"/>
          <p:cNvSpPr>
            <a:spLocks noGrp="1"/>
          </p:cNvSpPr>
          <p:nvPr>
            <p:ph type="sldNum" sz="quarter" idx="4"/>
          </p:nvPr>
        </p:nvSpPr>
        <p:spPr bwMode="black">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668142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eam Page (4-Up Vertical)">
    <p:bg bwMode="gray">
      <p:bgPr>
        <a:solidFill>
          <a:srgbClr val="E8E8E8"/>
        </a:solidFill>
        <a:effectLst/>
      </p:bgPr>
    </p:bg>
    <p:spTree>
      <p:nvGrpSpPr>
        <p:cNvPr id="1" name=""/>
        <p:cNvGrpSpPr/>
        <p:nvPr/>
      </p:nvGrpSpPr>
      <p:grpSpPr>
        <a:xfrm>
          <a:off x="0" y="0"/>
          <a:ext cx="0" cy="0"/>
          <a:chOff x="0" y="0"/>
          <a:chExt cx="0" cy="0"/>
        </a:xfrm>
      </p:grpSpPr>
      <p:sp>
        <p:nvSpPr>
          <p:cNvPr id="22"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1"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806332" y="1981899"/>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4"/>
          <p:cNvSpPr>
            <a:spLocks noGrp="1"/>
          </p:cNvSpPr>
          <p:nvPr>
            <p:ph type="body" sz="quarter" idx="15" hasCustomPrompt="1"/>
          </p:nvPr>
        </p:nvSpPr>
        <p:spPr bwMode="black">
          <a:xfrm>
            <a:off x="581719" y="432139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5"/>
          <p:cNvSpPr>
            <a:spLocks noGrp="1"/>
          </p:cNvSpPr>
          <p:nvPr>
            <p:ph type="pic" sz="quarter" idx="16" hasCustomPrompt="1"/>
          </p:nvPr>
        </p:nvSpPr>
        <p:spPr bwMode="gray">
          <a:xfrm>
            <a:off x="3646176"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6"/>
          <p:cNvSpPr>
            <a:spLocks noGrp="1"/>
          </p:cNvSpPr>
          <p:nvPr>
            <p:ph type="body" sz="quarter" idx="17" hasCustomPrompt="1"/>
          </p:nvPr>
        </p:nvSpPr>
        <p:spPr bwMode="black">
          <a:xfrm>
            <a:off x="3421563"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7"/>
          <p:cNvSpPr>
            <a:spLocks noGrp="1"/>
          </p:cNvSpPr>
          <p:nvPr>
            <p:ph type="pic" sz="quarter" idx="18" hasCustomPrompt="1"/>
          </p:nvPr>
        </p:nvSpPr>
        <p:spPr bwMode="gray">
          <a:xfrm>
            <a:off x="6486020"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8"/>
          <p:cNvSpPr>
            <a:spLocks noGrp="1"/>
          </p:cNvSpPr>
          <p:nvPr>
            <p:ph type="body" sz="quarter" idx="19" hasCustomPrompt="1"/>
          </p:nvPr>
        </p:nvSpPr>
        <p:spPr bwMode="black">
          <a:xfrm>
            <a:off x="6261407" y="4333272"/>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4" name="Picture Placeholder 9"/>
          <p:cNvSpPr>
            <a:spLocks noGrp="1"/>
          </p:cNvSpPr>
          <p:nvPr>
            <p:ph type="pic" sz="quarter" idx="20" hasCustomPrompt="1"/>
          </p:nvPr>
        </p:nvSpPr>
        <p:spPr bwMode="gray">
          <a:xfrm>
            <a:off x="9325864"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5" name="Text Placeholder 10"/>
          <p:cNvSpPr>
            <a:spLocks noGrp="1"/>
          </p:cNvSpPr>
          <p:nvPr>
            <p:ph type="body" sz="quarter" idx="21" hasCustomPrompt="1"/>
          </p:nvPr>
        </p:nvSpPr>
        <p:spPr bwMode="black">
          <a:xfrm>
            <a:off x="9101251" y="4341161"/>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3" name="Date Placeholder 11"/>
          <p:cNvSpPr>
            <a:spLocks noGrp="1"/>
          </p:cNvSpPr>
          <p:nvPr>
            <p:ph type="dt" sz="half" idx="10"/>
          </p:nvPr>
        </p:nvSpPr>
        <p:spPr bwMode="black"/>
        <p:txBody>
          <a:bodyPr/>
          <a:lstStyle/>
          <a:p>
            <a:fld id="{936DB2D6-5DF4-4264-A4A1-7D3EAF38D255}" type="datetime1">
              <a:rPr lang="en-US" smtClean="0"/>
              <a:t>5/1/2024</a:t>
            </a:fld>
            <a:endParaRPr lang="en-US" dirty="0"/>
          </a:p>
        </p:txBody>
      </p:sp>
      <p:sp>
        <p:nvSpPr>
          <p:cNvPr id="19" name="Footer Placeholder 12"/>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13"/>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6" name="Rectangle 14"/>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534173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Split White BG)">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itle 1"/>
          <p:cNvSpPr txBox="1">
            <a:spLocks/>
          </p:cNvSpPr>
          <p:nvPr userDrawn="1"/>
        </p:nvSpPr>
        <p:spPr>
          <a:xfrm>
            <a:off x="838200" y="152400"/>
            <a:ext cx="10515600" cy="914400"/>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3600" kern="1200">
                <a:solidFill>
                  <a:schemeClr val="bg1"/>
                </a:solidFill>
                <a:latin typeface="+mj-lt"/>
                <a:ea typeface="+mj-ea"/>
                <a:cs typeface="+mj-cs"/>
              </a:defRPr>
            </a:lvl1pPr>
          </a:lstStyle>
          <a:p>
            <a:pPr algn="r"/>
            <a:r>
              <a:rPr lang="en-US" sz="3600" dirty="0"/>
              <a:t>Click to edit title</a:t>
            </a:r>
          </a:p>
        </p:txBody>
      </p:sp>
      <p:sp>
        <p:nvSpPr>
          <p:cNvPr id="3" name="Content Placeholder 2"/>
          <p:cNvSpPr>
            <a:spLocks noGrp="1"/>
          </p:cNvSpPr>
          <p:nvPr>
            <p:ph sz="half" idx="1"/>
          </p:nvPr>
        </p:nvSpPr>
        <p:spPr>
          <a:xfrm>
            <a:off x="838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sp>
        <p:nvSpPr>
          <p:cNvPr id="2" name="Date Placeholder 1"/>
          <p:cNvSpPr>
            <a:spLocks noGrp="1"/>
          </p:cNvSpPr>
          <p:nvPr>
            <p:ph type="dt" sz="half" idx="10"/>
          </p:nvPr>
        </p:nvSpPr>
        <p:spPr/>
        <p:txBody>
          <a:bodyPr/>
          <a:lstStyle/>
          <a:p>
            <a:fld id="{E5994F70-8F4F-43C8-BEBE-091835A6D027}" type="datetime1">
              <a:rPr lang="en-US" smtClean="0"/>
              <a:t>5/1/2024</a:t>
            </a:fld>
            <a:endParaRPr lang="en-US" dirty="0"/>
          </a:p>
        </p:txBody>
      </p:sp>
      <p:sp>
        <p:nvSpPr>
          <p:cNvPr id="5" name="Footer Placeholder 4"/>
          <p:cNvSpPr>
            <a:spLocks noGrp="1"/>
          </p:cNvSpPr>
          <p:nvPr>
            <p:ph type="ftr" sz="quarter" idx="11"/>
          </p:nvPr>
        </p:nvSpPr>
        <p:spPr/>
        <p:txBody>
          <a:bodyPr/>
          <a:lstStyle/>
          <a:p>
            <a:r>
              <a:rPr lang="en-US"/>
              <a:t>Optional Tagline Goes Here | www.revenue.state.mn.us</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71661008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eam Page (3 Up Vertical)">
    <p:bg>
      <p:bgPr>
        <a:solidFill>
          <a:srgbClr val="E8E8E8"/>
        </a:solidFill>
        <a:effectLst/>
      </p:bgPr>
    </p:bg>
    <p:spTree>
      <p:nvGrpSpPr>
        <p:cNvPr id="1" name=""/>
        <p:cNvGrpSpPr/>
        <p:nvPr/>
      </p:nvGrpSpPr>
      <p:grpSpPr>
        <a:xfrm>
          <a:off x="0" y="0"/>
          <a:ext cx="0" cy="0"/>
          <a:chOff x="0" y="0"/>
          <a:chExt cx="0" cy="0"/>
        </a:xfrm>
      </p:grpSpPr>
      <p:sp>
        <p:nvSpPr>
          <p:cNvPr id="20"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7"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1572814" y="1964392"/>
            <a:ext cx="2332190" cy="2332190"/>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4"/>
          <p:cNvSpPr>
            <a:spLocks noGrp="1"/>
          </p:cNvSpPr>
          <p:nvPr>
            <p:ph type="body" sz="quarter" idx="15" hasCustomPrompt="1"/>
          </p:nvPr>
        </p:nvSpPr>
        <p:spPr bwMode="black">
          <a:xfrm>
            <a:off x="146922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5"/>
          <p:cNvSpPr>
            <a:spLocks noGrp="1"/>
          </p:cNvSpPr>
          <p:nvPr>
            <p:ph type="pic" sz="quarter" idx="16" hasCustomPrompt="1"/>
          </p:nvPr>
        </p:nvSpPr>
        <p:spPr bwMode="gray">
          <a:xfrm>
            <a:off x="482454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6"/>
          <p:cNvSpPr>
            <a:spLocks noGrp="1"/>
          </p:cNvSpPr>
          <p:nvPr>
            <p:ph type="body" sz="quarter" idx="17" hasCustomPrompt="1"/>
          </p:nvPr>
        </p:nvSpPr>
        <p:spPr bwMode="black">
          <a:xfrm>
            <a:off x="471223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7"/>
          <p:cNvSpPr>
            <a:spLocks noGrp="1"/>
          </p:cNvSpPr>
          <p:nvPr>
            <p:ph type="pic" sz="quarter" idx="18" hasCustomPrompt="1"/>
          </p:nvPr>
        </p:nvSpPr>
        <p:spPr bwMode="gray">
          <a:xfrm>
            <a:off x="806755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8"/>
          <p:cNvSpPr>
            <a:spLocks noGrp="1"/>
          </p:cNvSpPr>
          <p:nvPr>
            <p:ph type="body" sz="quarter" idx="19" hasCustomPrompt="1"/>
          </p:nvPr>
        </p:nvSpPr>
        <p:spPr bwMode="black">
          <a:xfrm>
            <a:off x="795524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3" name="Date Placeholder 9"/>
          <p:cNvSpPr>
            <a:spLocks noGrp="1"/>
          </p:cNvSpPr>
          <p:nvPr>
            <p:ph type="dt" sz="half" idx="10"/>
          </p:nvPr>
        </p:nvSpPr>
        <p:spPr bwMode="black"/>
        <p:txBody>
          <a:bodyPr/>
          <a:lstStyle/>
          <a:p>
            <a:fld id="{936DB2D6-5DF4-4264-A4A1-7D3EAF38D255}" type="datetime1">
              <a:rPr lang="en-US" smtClean="0"/>
              <a:t>5/1/2024</a:t>
            </a:fld>
            <a:endParaRPr lang="en-US" dirty="0"/>
          </a:p>
        </p:txBody>
      </p:sp>
      <p:sp>
        <p:nvSpPr>
          <p:cNvPr id="19" name="Footer Placeholder 10"/>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11"/>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6" name="Rectangle 12"/>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02946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eam Page (4-Up Horizontal)">
    <p:bg bwMode="gray">
      <p:bgPr>
        <a:solidFill>
          <a:srgbClr val="E8E8E8"/>
        </a:solidFill>
        <a:effectLst/>
      </p:bgPr>
    </p:bg>
    <p:spTree>
      <p:nvGrpSpPr>
        <p:cNvPr id="1" name=""/>
        <p:cNvGrpSpPr/>
        <p:nvPr/>
      </p:nvGrpSpPr>
      <p:grpSpPr>
        <a:xfrm>
          <a:off x="0" y="0"/>
          <a:ext cx="0" cy="0"/>
          <a:chOff x="0" y="0"/>
          <a:chExt cx="0" cy="0"/>
        </a:xfrm>
      </p:grpSpPr>
      <p:sp>
        <p:nvSpPr>
          <p:cNvPr id="21"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0"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19" name="Picture Placeholder 3"/>
          <p:cNvSpPr>
            <a:spLocks noGrp="1"/>
          </p:cNvSpPr>
          <p:nvPr>
            <p:ph type="pic" sz="quarter" idx="13" hasCustomPrompt="1"/>
          </p:nvPr>
        </p:nvSpPr>
        <p:spPr bwMode="gray">
          <a:xfrm>
            <a:off x="806332"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4"/>
          <p:cNvSpPr>
            <a:spLocks noGrp="1"/>
          </p:cNvSpPr>
          <p:nvPr>
            <p:ph type="body" sz="quarter" idx="16"/>
          </p:nvPr>
        </p:nvSpPr>
        <p:spPr bwMode="black">
          <a:xfrm>
            <a:off x="2876550"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3" name="Picture Placeholder 5"/>
          <p:cNvSpPr>
            <a:spLocks noGrp="1"/>
          </p:cNvSpPr>
          <p:nvPr>
            <p:ph type="pic" sz="quarter" idx="14" hasCustomPrompt="1"/>
          </p:nvPr>
        </p:nvSpPr>
        <p:spPr bwMode="gray">
          <a:xfrm>
            <a:off x="806331"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4" name="Text Placeholder 6"/>
          <p:cNvSpPr>
            <a:spLocks noGrp="1"/>
          </p:cNvSpPr>
          <p:nvPr>
            <p:ph type="body" sz="quarter" idx="15"/>
          </p:nvPr>
        </p:nvSpPr>
        <p:spPr bwMode="black">
          <a:xfrm>
            <a:off x="2876550" y="3939361"/>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5" name="Picture Placeholder 7"/>
          <p:cNvSpPr>
            <a:spLocks noGrp="1"/>
          </p:cNvSpPr>
          <p:nvPr>
            <p:ph type="pic" sz="quarter" idx="17" hasCustomPrompt="1"/>
          </p:nvPr>
        </p:nvSpPr>
        <p:spPr bwMode="gray">
          <a:xfrm>
            <a:off x="6199805"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8"/>
          <p:cNvSpPr>
            <a:spLocks noGrp="1"/>
          </p:cNvSpPr>
          <p:nvPr>
            <p:ph type="body" sz="quarter" idx="18"/>
          </p:nvPr>
        </p:nvSpPr>
        <p:spPr bwMode="black">
          <a:xfrm>
            <a:off x="8270023"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7" name="Picture Placeholder 9"/>
          <p:cNvSpPr>
            <a:spLocks noGrp="1"/>
          </p:cNvSpPr>
          <p:nvPr>
            <p:ph type="pic" sz="quarter" idx="19" hasCustomPrompt="1"/>
          </p:nvPr>
        </p:nvSpPr>
        <p:spPr bwMode="gray">
          <a:xfrm>
            <a:off x="6199805"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8" name="Text Placeholder 10"/>
          <p:cNvSpPr>
            <a:spLocks noGrp="1"/>
          </p:cNvSpPr>
          <p:nvPr>
            <p:ph type="body" sz="quarter" idx="20"/>
          </p:nvPr>
        </p:nvSpPr>
        <p:spPr bwMode="black">
          <a:xfrm>
            <a:off x="8270023" y="3939360"/>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3" name="Date Placeholder 11"/>
          <p:cNvSpPr>
            <a:spLocks noGrp="1"/>
          </p:cNvSpPr>
          <p:nvPr>
            <p:ph type="dt" sz="half" idx="10"/>
          </p:nvPr>
        </p:nvSpPr>
        <p:spPr bwMode="black"/>
        <p:txBody>
          <a:bodyPr/>
          <a:lstStyle/>
          <a:p>
            <a:fld id="{8DC79626-CE5A-4834-975C-E7305BA2E281}" type="datetime1">
              <a:rPr lang="en-US" smtClean="0"/>
              <a:t>5/1/2024</a:t>
            </a:fld>
            <a:endParaRPr lang="en-US" dirty="0"/>
          </a:p>
        </p:txBody>
      </p:sp>
      <p:sp>
        <p:nvSpPr>
          <p:cNvPr id="29" name="Footer Placeholder 12"/>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13"/>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6" name="Rectangle 14"/>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304190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eam Page (2-Up Horizontal)">
    <p:bg>
      <p:bgPr>
        <a:solidFill>
          <a:srgbClr val="E8E8E8"/>
        </a:solidFill>
        <a:effectLst/>
      </p:bgPr>
    </p:bg>
    <p:spTree>
      <p:nvGrpSpPr>
        <p:cNvPr id="1" name=""/>
        <p:cNvGrpSpPr/>
        <p:nvPr/>
      </p:nvGrpSpPr>
      <p:grpSpPr>
        <a:xfrm>
          <a:off x="0" y="0"/>
          <a:ext cx="0" cy="0"/>
          <a:chOff x="0" y="0"/>
          <a:chExt cx="0" cy="0"/>
        </a:xfrm>
      </p:grpSpPr>
      <p:sp>
        <p:nvSpPr>
          <p:cNvPr id="15"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4"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19" name="Picture Placeholder 3"/>
          <p:cNvSpPr>
            <a:spLocks noGrp="1"/>
          </p:cNvSpPr>
          <p:nvPr>
            <p:ph type="pic" sz="quarter" idx="13" hasCustomPrompt="1"/>
          </p:nvPr>
        </p:nvSpPr>
        <p:spPr bwMode="gray">
          <a:xfrm>
            <a:off x="806332"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4"/>
          <p:cNvSpPr>
            <a:spLocks noGrp="1"/>
          </p:cNvSpPr>
          <p:nvPr>
            <p:ph type="body" sz="quarter" idx="16"/>
          </p:nvPr>
        </p:nvSpPr>
        <p:spPr bwMode="black">
          <a:xfrm>
            <a:off x="2876550"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5" name="Picture Placeholder 5"/>
          <p:cNvSpPr>
            <a:spLocks noGrp="1"/>
          </p:cNvSpPr>
          <p:nvPr>
            <p:ph type="pic" sz="quarter" idx="17" hasCustomPrompt="1"/>
          </p:nvPr>
        </p:nvSpPr>
        <p:spPr bwMode="gray">
          <a:xfrm>
            <a:off x="6199805"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6"/>
          <p:cNvSpPr>
            <a:spLocks noGrp="1"/>
          </p:cNvSpPr>
          <p:nvPr>
            <p:ph type="body" sz="quarter" idx="18"/>
          </p:nvPr>
        </p:nvSpPr>
        <p:spPr bwMode="black">
          <a:xfrm>
            <a:off x="8270023"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3" name="Date Placeholder 7"/>
          <p:cNvSpPr>
            <a:spLocks noGrp="1"/>
          </p:cNvSpPr>
          <p:nvPr>
            <p:ph type="dt" sz="half" idx="10"/>
          </p:nvPr>
        </p:nvSpPr>
        <p:spPr bwMode="black"/>
        <p:txBody>
          <a:bodyPr/>
          <a:lstStyle/>
          <a:p>
            <a:fld id="{7F519661-29C3-4FE0-9FC3-375A85A42C46}" type="datetime1">
              <a:rPr lang="en-US" smtClean="0"/>
              <a:t>5/1/2024</a:t>
            </a:fld>
            <a:endParaRPr lang="en-US" dirty="0"/>
          </a:p>
        </p:txBody>
      </p:sp>
      <p:sp>
        <p:nvSpPr>
          <p:cNvPr id="20" name="Footer Placeholder 8"/>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9"/>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6" name="Rectangle 10"/>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06090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cons (4-Up Vertical)">
    <p:bg bwMode="gray">
      <p:bgRef idx="1001">
        <a:schemeClr val="bg1"/>
      </p:bgRef>
    </p:bg>
    <p:spTree>
      <p:nvGrpSpPr>
        <p:cNvPr id="1" name=""/>
        <p:cNvGrpSpPr/>
        <p:nvPr/>
      </p:nvGrpSpPr>
      <p:grpSpPr>
        <a:xfrm>
          <a:off x="0" y="0"/>
          <a:ext cx="0" cy="0"/>
          <a:chOff x="0" y="0"/>
          <a:chExt cx="0" cy="0"/>
        </a:xfrm>
      </p:grpSpPr>
      <p:sp>
        <p:nvSpPr>
          <p:cNvPr id="22"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1"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806332" y="1981899"/>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7" name="Text Placeholder 4"/>
          <p:cNvSpPr>
            <a:spLocks noGrp="1"/>
          </p:cNvSpPr>
          <p:nvPr>
            <p:ph type="body" sz="quarter" idx="15" hasCustomPrompt="1"/>
          </p:nvPr>
        </p:nvSpPr>
        <p:spPr bwMode="black">
          <a:xfrm>
            <a:off x="581719" y="4345146"/>
            <a:ext cx="2542477" cy="1623853"/>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0" name="Picture Placeholder 5"/>
          <p:cNvSpPr>
            <a:spLocks noGrp="1"/>
          </p:cNvSpPr>
          <p:nvPr>
            <p:ph type="pic" sz="quarter" idx="16" hasCustomPrompt="1"/>
          </p:nvPr>
        </p:nvSpPr>
        <p:spPr bwMode="gray">
          <a:xfrm>
            <a:off x="3646176"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1" name="Text Placeholder 6"/>
          <p:cNvSpPr>
            <a:spLocks noGrp="1"/>
          </p:cNvSpPr>
          <p:nvPr>
            <p:ph type="body" sz="quarter" idx="17" hasCustomPrompt="1"/>
          </p:nvPr>
        </p:nvSpPr>
        <p:spPr bwMode="black">
          <a:xfrm>
            <a:off x="3421563"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2" name="Picture Placeholder 7"/>
          <p:cNvSpPr>
            <a:spLocks noGrp="1"/>
          </p:cNvSpPr>
          <p:nvPr>
            <p:ph type="pic" sz="quarter" idx="18" hasCustomPrompt="1"/>
          </p:nvPr>
        </p:nvSpPr>
        <p:spPr bwMode="gray">
          <a:xfrm>
            <a:off x="6486020"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3" name="Text Placeholder 8"/>
          <p:cNvSpPr>
            <a:spLocks noGrp="1"/>
          </p:cNvSpPr>
          <p:nvPr>
            <p:ph type="body" sz="quarter" idx="19" hasCustomPrompt="1"/>
          </p:nvPr>
        </p:nvSpPr>
        <p:spPr bwMode="black">
          <a:xfrm>
            <a:off x="6261407"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4" name="Picture Placeholder 9"/>
          <p:cNvSpPr>
            <a:spLocks noGrp="1"/>
          </p:cNvSpPr>
          <p:nvPr>
            <p:ph type="pic" sz="quarter" idx="20" hasCustomPrompt="1"/>
          </p:nvPr>
        </p:nvSpPr>
        <p:spPr bwMode="gray">
          <a:xfrm>
            <a:off x="9325864"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10"/>
          <p:cNvSpPr>
            <a:spLocks noGrp="1"/>
          </p:cNvSpPr>
          <p:nvPr>
            <p:ph type="body" sz="quarter" idx="21" hasCustomPrompt="1"/>
          </p:nvPr>
        </p:nvSpPr>
        <p:spPr bwMode="black">
          <a:xfrm>
            <a:off x="9101251" y="4341161"/>
            <a:ext cx="2542477" cy="1627838"/>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3" name="Date Placeholder 11"/>
          <p:cNvSpPr>
            <a:spLocks noGrp="1"/>
          </p:cNvSpPr>
          <p:nvPr>
            <p:ph type="dt" sz="half" idx="10"/>
          </p:nvPr>
        </p:nvSpPr>
        <p:spPr bwMode="black"/>
        <p:txBody>
          <a:bodyPr/>
          <a:lstStyle/>
          <a:p>
            <a:fld id="{4B4EEDC6-36CA-4209-B482-2ED76AA0BF08}" type="datetime1">
              <a:rPr lang="en-US" smtClean="0"/>
              <a:t>5/1/2024</a:t>
            </a:fld>
            <a:endParaRPr lang="en-US" dirty="0"/>
          </a:p>
        </p:txBody>
      </p:sp>
      <p:sp>
        <p:nvSpPr>
          <p:cNvPr id="20" name="Footer Placeholder 12"/>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13"/>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9" name="Rectangle 14"/>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16755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Icons (3-Up Vertical)">
    <p:bg bwMode="gray">
      <p:bgRef idx="1001">
        <a:schemeClr val="bg1"/>
      </p:bgRef>
    </p:bg>
    <p:spTree>
      <p:nvGrpSpPr>
        <p:cNvPr id="1" name=""/>
        <p:cNvGrpSpPr/>
        <p:nvPr/>
      </p:nvGrpSpPr>
      <p:grpSpPr>
        <a:xfrm>
          <a:off x="0" y="0"/>
          <a:ext cx="0" cy="0"/>
          <a:chOff x="0" y="0"/>
          <a:chExt cx="0" cy="0"/>
        </a:xfrm>
      </p:grpSpPr>
      <p:sp>
        <p:nvSpPr>
          <p:cNvPr id="18"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7"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6" name="Picture Placeholder 3"/>
          <p:cNvSpPr>
            <a:spLocks noGrp="1"/>
          </p:cNvSpPr>
          <p:nvPr>
            <p:ph type="pic" sz="quarter" idx="13" hasCustomPrompt="1"/>
          </p:nvPr>
        </p:nvSpPr>
        <p:spPr bwMode="gray">
          <a:xfrm>
            <a:off x="1697855" y="1981899"/>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7" name="Text Placeholder 4"/>
          <p:cNvSpPr>
            <a:spLocks noGrp="1"/>
          </p:cNvSpPr>
          <p:nvPr>
            <p:ph type="body" sz="quarter" idx="15" hasCustomPrompt="1"/>
          </p:nvPr>
        </p:nvSpPr>
        <p:spPr bwMode="black">
          <a:xfrm>
            <a:off x="1473242" y="4345146"/>
            <a:ext cx="2542477" cy="1623853"/>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0" name="Picture Placeholder 5"/>
          <p:cNvSpPr>
            <a:spLocks noGrp="1"/>
          </p:cNvSpPr>
          <p:nvPr>
            <p:ph type="pic" sz="quarter" idx="16" hasCustomPrompt="1"/>
          </p:nvPr>
        </p:nvSpPr>
        <p:spPr bwMode="gray">
          <a:xfrm>
            <a:off x="4936052"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1" name="Text Placeholder 6"/>
          <p:cNvSpPr>
            <a:spLocks noGrp="1"/>
          </p:cNvSpPr>
          <p:nvPr>
            <p:ph type="body" sz="quarter" idx="17" hasCustomPrompt="1"/>
          </p:nvPr>
        </p:nvSpPr>
        <p:spPr bwMode="black">
          <a:xfrm>
            <a:off x="4712235"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2" name="Picture Placeholder 7"/>
          <p:cNvSpPr>
            <a:spLocks noGrp="1"/>
          </p:cNvSpPr>
          <p:nvPr>
            <p:ph type="pic" sz="quarter" idx="18" hasCustomPrompt="1"/>
          </p:nvPr>
        </p:nvSpPr>
        <p:spPr bwMode="gray">
          <a:xfrm>
            <a:off x="8174249"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3" name="Text Placeholder 8"/>
          <p:cNvSpPr>
            <a:spLocks noGrp="1"/>
          </p:cNvSpPr>
          <p:nvPr>
            <p:ph type="body" sz="quarter" idx="19" hasCustomPrompt="1"/>
          </p:nvPr>
        </p:nvSpPr>
        <p:spPr bwMode="black">
          <a:xfrm>
            <a:off x="7949636"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3" name="Date Placeholder 9"/>
          <p:cNvSpPr>
            <a:spLocks noGrp="1"/>
          </p:cNvSpPr>
          <p:nvPr>
            <p:ph type="dt" sz="half" idx="10"/>
          </p:nvPr>
        </p:nvSpPr>
        <p:spPr bwMode="black"/>
        <p:txBody>
          <a:bodyPr/>
          <a:lstStyle/>
          <a:p>
            <a:fld id="{4B4EEDC6-36CA-4209-B482-2ED76AA0BF08}" type="datetime1">
              <a:rPr lang="en-US" smtClean="0"/>
              <a:t>5/1/2024</a:t>
            </a:fld>
            <a:endParaRPr lang="en-US" dirty="0"/>
          </a:p>
        </p:txBody>
      </p:sp>
      <p:sp>
        <p:nvSpPr>
          <p:cNvPr id="20" name="Footer Placeholder 10"/>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5" name="Slide Number Placeholder 11"/>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9" name="Rectangle 12"/>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146878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Icons (4-Up Horizontal)">
    <p:bg bwMode="gray">
      <p:bgRef idx="1001">
        <a:schemeClr val="bg1"/>
      </p:bgRef>
    </p:bg>
    <p:spTree>
      <p:nvGrpSpPr>
        <p:cNvPr id="1" name=""/>
        <p:cNvGrpSpPr/>
        <p:nvPr/>
      </p:nvGrpSpPr>
      <p:grpSpPr>
        <a:xfrm>
          <a:off x="0" y="0"/>
          <a:ext cx="0" cy="0"/>
          <a:chOff x="0" y="0"/>
          <a:chExt cx="0" cy="0"/>
        </a:xfrm>
      </p:grpSpPr>
      <p:sp>
        <p:nvSpPr>
          <p:cNvPr id="24"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3"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12" name="Picture Placeholder 3"/>
          <p:cNvSpPr>
            <a:spLocks noGrp="1"/>
          </p:cNvSpPr>
          <p:nvPr>
            <p:ph type="pic" sz="quarter" idx="13" hasCustomPrompt="1"/>
          </p:nvPr>
        </p:nvSpPr>
        <p:spPr bwMode="gray">
          <a:xfrm>
            <a:off x="806332"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4"/>
          <p:cNvSpPr>
            <a:spLocks noGrp="1"/>
          </p:cNvSpPr>
          <p:nvPr>
            <p:ph type="body" sz="quarter" idx="16"/>
          </p:nvPr>
        </p:nvSpPr>
        <p:spPr bwMode="black">
          <a:xfrm>
            <a:off x="2876550"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3" name="Picture Placeholder 5"/>
          <p:cNvSpPr>
            <a:spLocks noGrp="1"/>
          </p:cNvSpPr>
          <p:nvPr>
            <p:ph type="pic" sz="quarter" idx="14" hasCustomPrompt="1"/>
          </p:nvPr>
        </p:nvSpPr>
        <p:spPr bwMode="gray">
          <a:xfrm>
            <a:off x="806331"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4" name="Text Placeholder 6"/>
          <p:cNvSpPr>
            <a:spLocks noGrp="1"/>
          </p:cNvSpPr>
          <p:nvPr>
            <p:ph type="body" sz="quarter" idx="15"/>
          </p:nvPr>
        </p:nvSpPr>
        <p:spPr bwMode="black">
          <a:xfrm>
            <a:off x="2876550" y="3939361"/>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6" name="Picture Placeholder 7"/>
          <p:cNvSpPr>
            <a:spLocks noGrp="1"/>
          </p:cNvSpPr>
          <p:nvPr>
            <p:ph type="pic" sz="quarter" idx="17" hasCustomPrompt="1"/>
          </p:nvPr>
        </p:nvSpPr>
        <p:spPr bwMode="gray">
          <a:xfrm>
            <a:off x="6199805"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8"/>
          <p:cNvSpPr>
            <a:spLocks noGrp="1"/>
          </p:cNvSpPr>
          <p:nvPr>
            <p:ph type="body" sz="quarter" idx="18"/>
          </p:nvPr>
        </p:nvSpPr>
        <p:spPr bwMode="black">
          <a:xfrm>
            <a:off x="8270023"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8" name="Picture Placeholder 9"/>
          <p:cNvSpPr>
            <a:spLocks noGrp="1"/>
          </p:cNvSpPr>
          <p:nvPr>
            <p:ph type="pic" sz="quarter" idx="19" hasCustomPrompt="1"/>
          </p:nvPr>
        </p:nvSpPr>
        <p:spPr bwMode="gray">
          <a:xfrm>
            <a:off x="6199805"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9" name="Text Placeholder 10"/>
          <p:cNvSpPr>
            <a:spLocks noGrp="1"/>
          </p:cNvSpPr>
          <p:nvPr>
            <p:ph type="body" sz="quarter" idx="20"/>
          </p:nvPr>
        </p:nvSpPr>
        <p:spPr bwMode="black">
          <a:xfrm>
            <a:off x="8270023" y="393936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4" name="Date Placeholder 11"/>
          <p:cNvSpPr>
            <a:spLocks noGrp="1"/>
          </p:cNvSpPr>
          <p:nvPr>
            <p:ph type="dt" sz="half" idx="10"/>
          </p:nvPr>
        </p:nvSpPr>
        <p:spPr bwMode="black"/>
        <p:txBody>
          <a:bodyPr/>
          <a:lstStyle/>
          <a:p>
            <a:fld id="{1815FB38-58F3-410A-8DA4-4B706967601F}" type="datetime1">
              <a:rPr lang="en-US" smtClean="0"/>
              <a:t>5/1/2024</a:t>
            </a:fld>
            <a:endParaRPr lang="en-US" dirty="0"/>
          </a:p>
        </p:txBody>
      </p:sp>
      <p:sp>
        <p:nvSpPr>
          <p:cNvPr id="20" name="Footer Placeholder 12"/>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13"/>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8" name="Rectangle 14"/>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693176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Icons (2-Up Horizontal)">
    <p:bg bwMode="gray">
      <p:bgRef idx="1001">
        <a:schemeClr val="bg1"/>
      </p:bgRef>
    </p:bg>
    <p:spTree>
      <p:nvGrpSpPr>
        <p:cNvPr id="1" name=""/>
        <p:cNvGrpSpPr/>
        <p:nvPr/>
      </p:nvGrpSpPr>
      <p:grpSpPr>
        <a:xfrm>
          <a:off x="0" y="0"/>
          <a:ext cx="0" cy="0"/>
          <a:chOff x="0" y="0"/>
          <a:chExt cx="0" cy="0"/>
        </a:xfrm>
      </p:grpSpPr>
      <p:sp>
        <p:nvSpPr>
          <p:cNvPr id="18"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4"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12" name="Picture Placeholder 3"/>
          <p:cNvSpPr>
            <a:spLocks noGrp="1"/>
          </p:cNvSpPr>
          <p:nvPr>
            <p:ph type="pic" sz="quarter" idx="13" hasCustomPrompt="1"/>
          </p:nvPr>
        </p:nvSpPr>
        <p:spPr bwMode="gray">
          <a:xfrm>
            <a:off x="806332" y="2800328"/>
            <a:ext cx="1858809" cy="1858809"/>
          </a:xfrm>
          <a:prstGeom prst="rect">
            <a:avLst/>
          </a:prstGeom>
          <a:no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4"/>
          <p:cNvSpPr>
            <a:spLocks noGrp="1"/>
          </p:cNvSpPr>
          <p:nvPr>
            <p:ph type="body" sz="quarter" idx="16"/>
          </p:nvPr>
        </p:nvSpPr>
        <p:spPr bwMode="black">
          <a:xfrm>
            <a:off x="2876550" y="2800329"/>
            <a:ext cx="2866328" cy="1858809"/>
          </a:xfrm>
          <a:noFill/>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6" name="Picture Placeholder 5"/>
          <p:cNvSpPr>
            <a:spLocks noGrp="1"/>
          </p:cNvSpPr>
          <p:nvPr>
            <p:ph type="pic" sz="quarter" idx="17" hasCustomPrompt="1"/>
          </p:nvPr>
        </p:nvSpPr>
        <p:spPr bwMode="gray">
          <a:xfrm>
            <a:off x="6199805" y="2800328"/>
            <a:ext cx="1858809" cy="1858809"/>
          </a:xfrm>
          <a:prstGeom prst="rect">
            <a:avLst/>
          </a:prstGeom>
          <a:no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6"/>
          <p:cNvSpPr>
            <a:spLocks noGrp="1"/>
          </p:cNvSpPr>
          <p:nvPr>
            <p:ph type="body" sz="quarter" idx="18"/>
          </p:nvPr>
        </p:nvSpPr>
        <p:spPr bwMode="black">
          <a:xfrm>
            <a:off x="8270023" y="2800329"/>
            <a:ext cx="2866328" cy="1858809"/>
          </a:xfrm>
          <a:noFill/>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4" name="Date Placeholder 7"/>
          <p:cNvSpPr>
            <a:spLocks noGrp="1"/>
          </p:cNvSpPr>
          <p:nvPr>
            <p:ph type="dt" sz="half" idx="10"/>
          </p:nvPr>
        </p:nvSpPr>
        <p:spPr bwMode="black"/>
        <p:txBody>
          <a:bodyPr/>
          <a:lstStyle/>
          <a:p>
            <a:fld id="{0366E0EA-2D80-452F-9963-33FA7A36BC09}" type="datetime1">
              <a:rPr lang="en-US" smtClean="0"/>
              <a:t>5/1/2024</a:t>
            </a:fld>
            <a:endParaRPr lang="en-US" dirty="0"/>
          </a:p>
        </p:txBody>
      </p:sp>
      <p:sp>
        <p:nvSpPr>
          <p:cNvPr id="20" name="Footer Placeholder 8"/>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9"/>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8" name="Rectangle 10"/>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36343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Icons or Objects (10-Up)">
    <p:spTree>
      <p:nvGrpSpPr>
        <p:cNvPr id="1" name=""/>
        <p:cNvGrpSpPr/>
        <p:nvPr/>
      </p:nvGrpSpPr>
      <p:grpSpPr>
        <a:xfrm>
          <a:off x="0" y="0"/>
          <a:ext cx="0" cy="0"/>
          <a:chOff x="0" y="0"/>
          <a:chExt cx="0" cy="0"/>
        </a:xfrm>
      </p:grpSpPr>
      <p:sp>
        <p:nvSpPr>
          <p:cNvPr id="23"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4"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27" name="Content Placeholder 3"/>
          <p:cNvSpPr>
            <a:spLocks noGrp="1"/>
          </p:cNvSpPr>
          <p:nvPr>
            <p:ph sz="half" idx="15" hasCustomPrompt="1"/>
          </p:nvPr>
        </p:nvSpPr>
        <p:spPr>
          <a:xfrm>
            <a:off x="301038" y="1600201"/>
            <a:ext cx="2069630" cy="2171701"/>
          </a:xfrm>
          <a:solidFill>
            <a:schemeClr val="bg1">
              <a:lumMod val="95000"/>
            </a:schemeClr>
          </a:solid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35" name="Content Placeholder 4"/>
          <p:cNvSpPr>
            <a:spLocks noGrp="1"/>
          </p:cNvSpPr>
          <p:nvPr>
            <p:ph sz="half" idx="27" hasCustomPrompt="1"/>
          </p:nvPr>
        </p:nvSpPr>
        <p:spPr>
          <a:xfrm>
            <a:off x="2676908" y="1600200"/>
            <a:ext cx="2069630" cy="2171701"/>
          </a:xfrm>
          <a:solidFill>
            <a:schemeClr val="bg1">
              <a:lumMod val="95000"/>
            </a:schemeClr>
          </a:solid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36" name="Content Placeholder 5"/>
          <p:cNvSpPr>
            <a:spLocks noGrp="1"/>
          </p:cNvSpPr>
          <p:nvPr>
            <p:ph sz="half" idx="28" hasCustomPrompt="1"/>
          </p:nvPr>
        </p:nvSpPr>
        <p:spPr>
          <a:xfrm>
            <a:off x="5061185" y="1600202"/>
            <a:ext cx="2069630" cy="2171699"/>
          </a:xfrm>
          <a:solidFill>
            <a:schemeClr val="bg1">
              <a:lumMod val="95000"/>
            </a:schemeClr>
          </a:solid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38" name="Content Placeholder 6"/>
          <p:cNvSpPr>
            <a:spLocks noGrp="1"/>
          </p:cNvSpPr>
          <p:nvPr>
            <p:ph sz="half" idx="29" hasCustomPrompt="1"/>
          </p:nvPr>
        </p:nvSpPr>
        <p:spPr>
          <a:xfrm>
            <a:off x="7450666" y="1600200"/>
            <a:ext cx="2069630" cy="2171699"/>
          </a:xfrm>
          <a:solidFill>
            <a:schemeClr val="bg1">
              <a:lumMod val="95000"/>
            </a:schemeClr>
          </a:solid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39" name="Content Placeholder 7"/>
          <p:cNvSpPr>
            <a:spLocks noGrp="1"/>
          </p:cNvSpPr>
          <p:nvPr>
            <p:ph sz="half" idx="30" hasCustomPrompt="1"/>
          </p:nvPr>
        </p:nvSpPr>
        <p:spPr>
          <a:xfrm>
            <a:off x="9809451" y="1600199"/>
            <a:ext cx="2069630" cy="2171699"/>
          </a:xfrm>
          <a:solidFill>
            <a:schemeClr val="bg1">
              <a:lumMod val="95000"/>
            </a:schemeClr>
          </a:solid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15" name="Content Placeholder 8"/>
          <p:cNvSpPr>
            <a:spLocks noGrp="1"/>
          </p:cNvSpPr>
          <p:nvPr>
            <p:ph sz="half" idx="31" hasCustomPrompt="1"/>
          </p:nvPr>
        </p:nvSpPr>
        <p:spPr>
          <a:xfrm>
            <a:off x="295833" y="4000500"/>
            <a:ext cx="2069630" cy="2171701"/>
          </a:xfrm>
          <a:no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16" name="Content Placeholder 9"/>
          <p:cNvSpPr>
            <a:spLocks noGrp="1"/>
          </p:cNvSpPr>
          <p:nvPr>
            <p:ph sz="half" idx="32" hasCustomPrompt="1"/>
          </p:nvPr>
        </p:nvSpPr>
        <p:spPr>
          <a:xfrm>
            <a:off x="2671704" y="4000499"/>
            <a:ext cx="2069630" cy="2171701"/>
          </a:xfrm>
          <a:no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17" name="Content Placeholder 10"/>
          <p:cNvSpPr>
            <a:spLocks noGrp="1"/>
          </p:cNvSpPr>
          <p:nvPr>
            <p:ph sz="half" idx="33" hasCustomPrompt="1"/>
          </p:nvPr>
        </p:nvSpPr>
        <p:spPr>
          <a:xfrm>
            <a:off x="5055980" y="4000501"/>
            <a:ext cx="2069630" cy="2171699"/>
          </a:xfrm>
          <a:no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18" name="Content Placeholder 11"/>
          <p:cNvSpPr>
            <a:spLocks noGrp="1"/>
          </p:cNvSpPr>
          <p:nvPr>
            <p:ph sz="half" idx="34" hasCustomPrompt="1"/>
          </p:nvPr>
        </p:nvSpPr>
        <p:spPr>
          <a:xfrm>
            <a:off x="7445462" y="4000499"/>
            <a:ext cx="2069630" cy="2171699"/>
          </a:xfrm>
          <a:no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19" name="Content Placeholder 12"/>
          <p:cNvSpPr>
            <a:spLocks noGrp="1"/>
          </p:cNvSpPr>
          <p:nvPr>
            <p:ph sz="half" idx="35" hasCustomPrompt="1"/>
          </p:nvPr>
        </p:nvSpPr>
        <p:spPr>
          <a:xfrm>
            <a:off x="9804246" y="4000498"/>
            <a:ext cx="2069630" cy="2171699"/>
          </a:xfrm>
          <a:noFill/>
        </p:spPr>
        <p:txBody>
          <a:bodyPr>
            <a:normAutofit/>
          </a:bodyPr>
          <a:lstStyle>
            <a:lvl1pPr marL="0" indent="0">
              <a:buNone/>
              <a:defRPr sz="2500"/>
            </a:lvl1pPr>
            <a:lvl2pPr marL="391993" indent="0">
              <a:buNone/>
              <a:defRPr/>
            </a:lvl2pPr>
            <a:lvl3pPr marL="732244" indent="0">
              <a:buNone/>
              <a:defRPr/>
            </a:lvl3pPr>
            <a:lvl4pPr marL="1074062" indent="0">
              <a:buNone/>
              <a:defRPr/>
            </a:lvl4pPr>
            <a:lvl5pPr marL="1414312" indent="0">
              <a:buNone/>
              <a:defRPr/>
            </a:lvl5pPr>
          </a:lstStyle>
          <a:p>
            <a:pPr lvl="0"/>
            <a:r>
              <a:rPr lang="en-US" dirty="0"/>
              <a:t>Click icon to add object</a:t>
            </a:r>
          </a:p>
        </p:txBody>
      </p:sp>
      <p:sp>
        <p:nvSpPr>
          <p:cNvPr id="20" name="Date Placeholder 13"/>
          <p:cNvSpPr>
            <a:spLocks noGrp="1"/>
          </p:cNvSpPr>
          <p:nvPr>
            <p:ph type="dt" sz="half" idx="10"/>
          </p:nvPr>
        </p:nvSpPr>
        <p:spPr bwMode="black">
          <a:xfrm>
            <a:off x="838200" y="6356350"/>
            <a:ext cx="1358590" cy="365125"/>
          </a:xfrm>
        </p:spPr>
        <p:txBody>
          <a:bodyPr/>
          <a:lstStyle/>
          <a:p>
            <a:fld id="{1815FB38-58F3-410A-8DA4-4B706967601F}" type="datetime1">
              <a:rPr lang="en-US" smtClean="0"/>
              <a:t>5/1/2024</a:t>
            </a:fld>
            <a:endParaRPr lang="en-US" dirty="0"/>
          </a:p>
        </p:txBody>
      </p:sp>
      <p:sp>
        <p:nvSpPr>
          <p:cNvPr id="21" name="Footer Placeholder 1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22" name="Slide Number Placeholder 15"/>
          <p:cNvSpPr>
            <a:spLocks noGrp="1"/>
          </p:cNvSpPr>
          <p:nvPr>
            <p:ph type="sldNum" sz="quarter" idx="12"/>
          </p:nvPr>
        </p:nvSpPr>
        <p:spPr bwMode="black">
          <a:xfrm>
            <a:off x="9891132" y="6356350"/>
            <a:ext cx="1462668" cy="365125"/>
          </a:xfrm>
        </p:spPr>
        <p:txBody>
          <a:bodyPr/>
          <a:lstStyle/>
          <a:p>
            <a:fld id="{48F63A3B-78C7-47BE-AE5E-E10140E04643}" type="slidenum">
              <a:rPr lang="en-US" smtClean="0"/>
              <a:t>‹#›</a:t>
            </a:fld>
            <a:endParaRPr lang="en-US" dirty="0"/>
          </a:p>
        </p:txBody>
      </p:sp>
      <p:sp>
        <p:nvSpPr>
          <p:cNvPr id="25" name="Rectangle 16"/>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223693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ig Image (Blue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2"/>
            <a:ext cx="12192000" cy="5638797"/>
          </a:xfrm>
        </p:spPr>
        <p:txBody>
          <a:bodyPr/>
          <a:lstStyle/>
          <a:p>
            <a:r>
              <a:rPr lang="en-US"/>
              <a:t>Click icon to add picture</a:t>
            </a:r>
          </a:p>
        </p:txBody>
      </p:sp>
      <p:sp>
        <p:nvSpPr>
          <p:cNvPr id="5" name="Rectangle 2"/>
          <p:cNvSpPr txBox="1">
            <a:spLocks/>
          </p:cNvSpPr>
          <p:nvPr userDrawn="1"/>
        </p:nvSpPr>
        <p:spPr bwMode="black">
          <a:xfrm>
            <a:off x="-1" y="5638800"/>
            <a:ext cx="12192000" cy="1219200"/>
          </a:xfrm>
          <a:prstGeom prst="rect">
            <a:avLst/>
          </a:prstGeom>
          <a:solidFill>
            <a:srgbClr val="003865"/>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9" name="Title 3"/>
          <p:cNvSpPr>
            <a:spLocks noGrp="1"/>
          </p:cNvSpPr>
          <p:nvPr>
            <p:ph type="title" hasCustomPrompt="1"/>
          </p:nvPr>
        </p:nvSpPr>
        <p:spPr bwMode="white">
          <a:xfrm>
            <a:off x="266700" y="5638801"/>
            <a:ext cx="11658600" cy="1219200"/>
          </a:xfrm>
          <a:noFill/>
        </p:spPr>
        <p:txBody>
          <a:bodyPr>
            <a:normAutofit/>
          </a:bodyPr>
          <a:lstStyle>
            <a:lvl1pPr algn="ctr">
              <a:defRPr sz="3600">
                <a:solidFill>
                  <a:schemeClr val="bg1"/>
                </a:solidFill>
              </a:defRPr>
            </a:lvl1pPr>
          </a:lstStyle>
          <a:p>
            <a:r>
              <a:rPr lang="en-US" dirty="0"/>
              <a:t>Click to edit title</a:t>
            </a:r>
          </a:p>
        </p:txBody>
      </p:sp>
    </p:spTree>
    <p:extLst>
      <p:ext uri="{BB962C8B-B14F-4D97-AF65-F5344CB8AC3E}">
        <p14:creationId xmlns:p14="http://schemas.microsoft.com/office/powerpoint/2010/main" val="1723277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ig Image (Dark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2"/>
            <a:ext cx="12192000" cy="5638799"/>
          </a:xfrm>
        </p:spPr>
        <p:txBody>
          <a:bodyPr/>
          <a:lstStyle/>
          <a:p>
            <a:r>
              <a:rPr lang="en-US"/>
              <a:t>Click icon to add picture</a:t>
            </a:r>
          </a:p>
        </p:txBody>
      </p:sp>
      <p:sp>
        <p:nvSpPr>
          <p:cNvPr id="5" name="Rectangle 2"/>
          <p:cNvSpPr txBox="1">
            <a:spLocks/>
          </p:cNvSpPr>
          <p:nvPr userDrawn="1"/>
        </p:nvSpPr>
        <p:spPr bwMode="black">
          <a:xfrm>
            <a:off x="-1" y="5638801"/>
            <a:ext cx="12192000" cy="1219200"/>
          </a:xfrm>
          <a:prstGeom prst="rect">
            <a:avLst/>
          </a:prstGeom>
          <a:solidFill>
            <a:srgbClr val="0D0D0D">
              <a:alpha val="87843"/>
            </a:srgbClr>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9" name="Title 3"/>
          <p:cNvSpPr>
            <a:spLocks noGrp="1"/>
          </p:cNvSpPr>
          <p:nvPr>
            <p:ph type="title" hasCustomPrompt="1"/>
          </p:nvPr>
        </p:nvSpPr>
        <p:spPr bwMode="white">
          <a:xfrm>
            <a:off x="266700" y="5638801"/>
            <a:ext cx="11658600" cy="1219200"/>
          </a:xfrm>
          <a:noFill/>
        </p:spPr>
        <p:txBody>
          <a:bodyPr>
            <a:normAutofit/>
          </a:bodyPr>
          <a:lstStyle>
            <a:lvl1pPr algn="ctr">
              <a:defRPr sz="3600">
                <a:solidFill>
                  <a:schemeClr val="bg1"/>
                </a:solidFill>
              </a:defRPr>
            </a:lvl1pPr>
          </a:lstStyle>
          <a:p>
            <a:r>
              <a:rPr lang="en-US" dirty="0"/>
              <a:t>Click to edit title</a:t>
            </a:r>
          </a:p>
        </p:txBody>
      </p:sp>
    </p:spTree>
    <p:extLst>
      <p:ext uri="{BB962C8B-B14F-4D97-AF65-F5344CB8AC3E}">
        <p14:creationId xmlns:p14="http://schemas.microsoft.com/office/powerpoint/2010/main" val="1697672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Boxed)">
    <p:bg>
      <p:bgPr>
        <a:solidFill>
          <a:srgbClr val="E8E8E8"/>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a:xfrm>
            <a:off x="838200" y="1335281"/>
            <a:ext cx="10515600" cy="4841682"/>
          </a:xfrm>
          <a:solidFill>
            <a:schemeClr val="bg1"/>
          </a:solidFill>
        </p:spPr>
        <p:txBody>
          <a:bodyPr lIns="228600" tIns="548640" rIns="274320"/>
          <a:lstStyle>
            <a:lvl1pPr marL="342900" indent="-342900">
              <a:lnSpc>
                <a:spcPct val="100000"/>
              </a:lnSpc>
              <a:spcAft>
                <a:spcPts val="1000"/>
              </a:spcAft>
              <a:buClr>
                <a:schemeClr val="accent1"/>
              </a:buClr>
              <a:buFont typeface="Arial" panose="020B0604020202020204" pitchFamily="34" charset="0"/>
              <a:buChar char="•"/>
              <a:defRPr sz="2500"/>
            </a:lvl1pPr>
            <a:lvl2pPr marL="800100" indent="-342900">
              <a:lnSpc>
                <a:spcPct val="100000"/>
              </a:lnSpc>
              <a:spcAft>
                <a:spcPts val="1000"/>
              </a:spcAft>
              <a:buClr>
                <a:schemeClr val="accent1"/>
              </a:buClr>
              <a:buFont typeface="Arial" panose="020B0604020202020204" pitchFamily="34" charset="0"/>
              <a:buChar char="•"/>
              <a:defRPr sz="2100"/>
            </a:lvl2pPr>
            <a:lvl3pPr marL="1200150" indent="-285750">
              <a:lnSpc>
                <a:spcPct val="100000"/>
              </a:lnSpc>
              <a:spcAft>
                <a:spcPts val="1000"/>
              </a:spcAft>
              <a:buClr>
                <a:schemeClr val="accent1"/>
              </a:buClr>
              <a:buFont typeface="Arial" panose="020B0604020202020204" pitchFamily="34" charset="0"/>
              <a:buChar char="•"/>
              <a:defRPr sz="1700"/>
            </a:lvl3pPr>
            <a:lvl4pPr marL="1657350" indent="-285750">
              <a:lnSpc>
                <a:spcPct val="100000"/>
              </a:lnSpc>
              <a:spcAft>
                <a:spcPts val="1000"/>
              </a:spcAft>
              <a:buClr>
                <a:schemeClr val="accent1"/>
              </a:buClr>
              <a:buFont typeface="Arial" panose="020B0604020202020204" pitchFamily="34" charset="0"/>
              <a:buChar char="•"/>
              <a:defRPr sz="1700"/>
            </a:lvl4pPr>
            <a:lvl5pPr marL="2114550" indent="-285750">
              <a:lnSpc>
                <a:spcPct val="100000"/>
              </a:lnSpc>
              <a:spcAft>
                <a:spcPts val="1000"/>
              </a:spcAft>
              <a:buClr>
                <a:schemeClr val="accent1"/>
              </a:buClr>
              <a:buFont typeface="Arial" panose="020B0604020202020204" pitchFamily="34" charset="0"/>
              <a:buChar char="•"/>
              <a:defRPr sz="17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Date Placeholder 3"/>
          <p:cNvSpPr>
            <a:spLocks noGrp="1"/>
          </p:cNvSpPr>
          <p:nvPr>
            <p:ph type="dt" sz="half" idx="10"/>
          </p:nvPr>
        </p:nvSpPr>
        <p:spPr/>
        <p:txBody>
          <a:bodyPr/>
          <a:lstStyle/>
          <a:p>
            <a:fld id="{E5994F70-8F4F-43C8-BEBE-091835A6D027}" type="datetime1">
              <a:rPr lang="en-US" smtClean="0"/>
              <a:t>5/1/2024</a:t>
            </a:fld>
            <a:endParaRPr lang="en-US" dirty="0"/>
          </a:p>
        </p:txBody>
      </p:sp>
      <p:sp>
        <p:nvSpPr>
          <p:cNvPr id="5" name="Footer Placeholder 4"/>
          <p:cNvSpPr>
            <a:spLocks noGrp="1"/>
          </p:cNvSpPr>
          <p:nvPr>
            <p:ph type="ftr" sz="quarter" idx="11"/>
          </p:nvPr>
        </p:nvSpPr>
        <p:spPr/>
        <p:txBody>
          <a:bodyPr/>
          <a:lstStyle/>
          <a:p>
            <a:r>
              <a:rPr lang="en-US"/>
              <a:t>Optional Tagline Goes Here | www.revenue.state.mn.us</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485841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ig Image (Green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3"/>
            <a:ext cx="12192000" cy="5638798"/>
          </a:xfrm>
        </p:spPr>
        <p:txBody>
          <a:bodyPr/>
          <a:lstStyle/>
          <a:p>
            <a:r>
              <a:rPr lang="en-US"/>
              <a:t>Click icon to add picture</a:t>
            </a:r>
          </a:p>
        </p:txBody>
      </p:sp>
      <p:sp>
        <p:nvSpPr>
          <p:cNvPr id="5" name="Rectangle 2"/>
          <p:cNvSpPr txBox="1">
            <a:spLocks/>
          </p:cNvSpPr>
          <p:nvPr userDrawn="1"/>
        </p:nvSpPr>
        <p:spPr bwMode="auto">
          <a:xfrm>
            <a:off x="0" y="5638800"/>
            <a:ext cx="12192000" cy="1219200"/>
          </a:xfrm>
          <a:prstGeom prst="rect">
            <a:avLst/>
          </a:prstGeom>
          <a:solidFill>
            <a:srgbClr val="78BE21"/>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tx2"/>
                </a:solidFill>
                <a:latin typeface="+mj-lt"/>
                <a:ea typeface="+mj-ea"/>
                <a:cs typeface="+mj-cs"/>
              </a:defRPr>
            </a:lvl1pPr>
          </a:lstStyle>
          <a:p>
            <a:endParaRPr lang="en-US" dirty="0"/>
          </a:p>
        </p:txBody>
      </p:sp>
      <p:sp>
        <p:nvSpPr>
          <p:cNvPr id="9" name="Title 3"/>
          <p:cNvSpPr>
            <a:spLocks noGrp="1"/>
          </p:cNvSpPr>
          <p:nvPr>
            <p:ph type="title" hasCustomPrompt="1"/>
          </p:nvPr>
        </p:nvSpPr>
        <p:spPr bwMode="black">
          <a:xfrm>
            <a:off x="266700" y="5638800"/>
            <a:ext cx="11658600" cy="1219200"/>
          </a:xfrm>
          <a:noFill/>
        </p:spPr>
        <p:txBody>
          <a:bodyPr>
            <a:normAutofit/>
          </a:bodyPr>
          <a:lstStyle>
            <a:lvl1pPr algn="ctr">
              <a:defRPr sz="3600">
                <a:solidFill>
                  <a:schemeClr val="tx2"/>
                </a:solidFill>
              </a:defRPr>
            </a:lvl1pPr>
          </a:lstStyle>
          <a:p>
            <a:r>
              <a:rPr lang="en-US" dirty="0"/>
              <a:t>Click to edit title</a:t>
            </a:r>
          </a:p>
        </p:txBody>
      </p:sp>
    </p:spTree>
    <p:extLst>
      <p:ext uri="{BB962C8B-B14F-4D97-AF65-F5344CB8AC3E}">
        <p14:creationId xmlns:p14="http://schemas.microsoft.com/office/powerpoint/2010/main" val="1924826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ig Image (Light Gray Title)">
    <p:bg>
      <p:bgPr>
        <a:solidFill>
          <a:schemeClr val="bg1"/>
        </a:solidFill>
        <a:effectLst/>
      </p:bgPr>
    </p:bg>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gray">
          <a:xfrm>
            <a:off x="0" y="3"/>
            <a:ext cx="12192000" cy="5638798"/>
          </a:xfrm>
        </p:spPr>
        <p:txBody>
          <a:bodyPr/>
          <a:lstStyle/>
          <a:p>
            <a:r>
              <a:rPr lang="en-US"/>
              <a:t>Click icon to add picture</a:t>
            </a:r>
          </a:p>
        </p:txBody>
      </p:sp>
      <p:sp>
        <p:nvSpPr>
          <p:cNvPr id="5" name="Rectangle 2"/>
          <p:cNvSpPr txBox="1">
            <a:spLocks/>
          </p:cNvSpPr>
          <p:nvPr userDrawn="1"/>
        </p:nvSpPr>
        <p:spPr bwMode="auto">
          <a:xfrm>
            <a:off x="0" y="5638800"/>
            <a:ext cx="12192000" cy="1219200"/>
          </a:xfrm>
          <a:prstGeom prst="rect">
            <a:avLst/>
          </a:prstGeom>
          <a:solidFill>
            <a:srgbClr val="E8E8E8">
              <a:alpha val="87843"/>
            </a:srgbClr>
          </a:solidFill>
        </p:spPr>
        <p:txBody>
          <a:bodyPr vert="horz" lIns="0" tIns="0" rIns="0" bIns="0" rtlCol="0" anchor="ctr">
            <a:normAutofit/>
          </a:bodyPr>
          <a:lstStyle>
            <a:lvl1pPr algn="ctr" defTabSz="914400" rtl="0" eaLnBrk="1" latinLnBrk="0" hangingPunct="1">
              <a:lnSpc>
                <a:spcPct val="90000"/>
              </a:lnSpc>
              <a:spcBef>
                <a:spcPct val="0"/>
              </a:spcBef>
              <a:buNone/>
              <a:defRPr sz="3600" kern="1200">
                <a:solidFill>
                  <a:schemeClr val="tx2"/>
                </a:solidFill>
                <a:latin typeface="+mj-lt"/>
                <a:ea typeface="+mj-ea"/>
                <a:cs typeface="+mj-cs"/>
              </a:defRPr>
            </a:lvl1pPr>
          </a:lstStyle>
          <a:p>
            <a:endParaRPr lang="en-US" dirty="0"/>
          </a:p>
        </p:txBody>
      </p:sp>
      <p:sp>
        <p:nvSpPr>
          <p:cNvPr id="9" name="Title 3"/>
          <p:cNvSpPr>
            <a:spLocks noGrp="1"/>
          </p:cNvSpPr>
          <p:nvPr>
            <p:ph type="title" hasCustomPrompt="1"/>
          </p:nvPr>
        </p:nvSpPr>
        <p:spPr bwMode="black">
          <a:xfrm>
            <a:off x="266700" y="5638800"/>
            <a:ext cx="11658600" cy="1219200"/>
          </a:xfrm>
          <a:noFill/>
        </p:spPr>
        <p:txBody>
          <a:bodyPr>
            <a:normAutofit/>
          </a:bodyPr>
          <a:lstStyle>
            <a:lvl1pPr algn="ctr">
              <a:defRPr sz="3600">
                <a:solidFill>
                  <a:schemeClr val="tx2"/>
                </a:solidFill>
              </a:defRPr>
            </a:lvl1pPr>
          </a:lstStyle>
          <a:p>
            <a:r>
              <a:rPr lang="en-US" dirty="0"/>
              <a:t>Click to edit title</a:t>
            </a:r>
          </a:p>
        </p:txBody>
      </p:sp>
    </p:spTree>
    <p:extLst>
      <p:ext uri="{BB962C8B-B14F-4D97-AF65-F5344CB8AC3E}">
        <p14:creationId xmlns:p14="http://schemas.microsoft.com/office/powerpoint/2010/main" val="337004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creenshot (Dark Horizontal)">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dirty="0"/>
              <a:t>Click to edit title</a:t>
            </a:r>
          </a:p>
        </p:txBody>
      </p:sp>
      <p:sp>
        <p:nvSpPr>
          <p:cNvPr id="15" name="Text Placeholder 2"/>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4"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dirty="0"/>
              <a:t>Click icon to insert screenshot</a:t>
            </a:r>
          </a:p>
        </p:txBody>
      </p:sp>
      <p:sp>
        <p:nvSpPr>
          <p:cNvPr id="8" name="Date Placeholder 5"/>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5/1/2024</a:t>
            </a:fld>
            <a:endParaRPr lang="en-US" dirty="0"/>
          </a:p>
        </p:txBody>
      </p:sp>
      <p:sp>
        <p:nvSpPr>
          <p:cNvPr id="7" name="Footer Placeholder 6"/>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9" name="Slide Number Placeholder 7"/>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546127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creenshot (Dark Vertical)">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11" name="Text Placeholder 2"/>
          <p:cNvSpPr>
            <a:spLocks noGrp="1"/>
          </p:cNvSpPr>
          <p:nvPr>
            <p:ph type="body" sz="quarter" idx="13"/>
          </p:nvPr>
        </p:nvSpPr>
        <p:spPr bwMode="white">
          <a:xfrm>
            <a:off x="838200" y="1365203"/>
            <a:ext cx="10515600"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p:txBody>
      </p:sp>
      <p:pic>
        <p:nvPicPr>
          <p:cNvPr id="12"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7" name="Picture Placeholder 4" descr="Screenshot"/>
          <p:cNvSpPr>
            <a:spLocks noGrp="1"/>
          </p:cNvSpPr>
          <p:nvPr>
            <p:ph type="pic" sz="quarter" idx="10" hasCustomPrompt="1"/>
          </p:nvPr>
        </p:nvSpPr>
        <p:spPr bwMode="gray">
          <a:xfrm>
            <a:off x="1373459" y="3771871"/>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3614843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creenshot (Full Window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pic>
        <p:nvPicPr>
          <p:cNvPr id="12"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1264693"/>
            <a:ext cx="9387470" cy="5283060"/>
          </a:xfrm>
          <a:prstGeom prst="rect">
            <a:avLst/>
          </a:prstGeom>
          <a:ln>
            <a:noFill/>
          </a:ln>
          <a:effectLst>
            <a:outerShdw blurRad="292100" dist="139700" dir="2700000" algn="tl" rotWithShape="0">
              <a:srgbClr val="333333">
                <a:alpha val="65000"/>
              </a:srgbClr>
            </a:outerShdw>
          </a:effectLst>
        </p:spPr>
      </p:pic>
      <p:sp>
        <p:nvSpPr>
          <p:cNvPr id="17" name="Picture Placeholder 3" descr="Screenshot"/>
          <p:cNvSpPr>
            <a:spLocks noGrp="1"/>
          </p:cNvSpPr>
          <p:nvPr>
            <p:ph type="pic" sz="quarter" idx="10" hasCustomPrompt="1"/>
          </p:nvPr>
        </p:nvSpPr>
        <p:spPr bwMode="gray">
          <a:xfrm>
            <a:off x="1373459" y="1813862"/>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2979232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creenshot (Light Gray Horizontal)">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bwMode="black">
          <a:xfrm>
            <a:off x="815897" y="287066"/>
            <a:ext cx="3521927" cy="2734914"/>
          </a:xfrm>
        </p:spPr>
        <p:txBody>
          <a:bodyPr/>
          <a:lstStyle>
            <a:lvl1pPr>
              <a:defRPr>
                <a:solidFill>
                  <a:schemeClr val="accent1"/>
                </a:solidFill>
              </a:defRPr>
            </a:lvl1pPr>
          </a:lstStyle>
          <a:p>
            <a:r>
              <a:rPr lang="en-US" dirty="0"/>
              <a:t>Click to edit title</a:t>
            </a:r>
          </a:p>
        </p:txBody>
      </p:sp>
      <p:sp>
        <p:nvSpPr>
          <p:cNvPr id="4" name="Text Placeholder 2"/>
          <p:cNvSpPr>
            <a:spLocks noGrp="1"/>
          </p:cNvSpPr>
          <p:nvPr>
            <p:ph type="body" sz="quarter" idx="11"/>
          </p:nvPr>
        </p:nvSpPr>
        <p:spPr bwMode="black">
          <a:xfrm>
            <a:off x="815975" y="3211513"/>
            <a:ext cx="3521849" cy="247560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3" name="Picture Placeholder 4"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dirty="0"/>
              <a:t>Click icon to insert screenshot</a:t>
            </a:r>
          </a:p>
        </p:txBody>
      </p:sp>
      <p:sp>
        <p:nvSpPr>
          <p:cNvPr id="10" name="Date Placeholder 5"/>
          <p:cNvSpPr>
            <a:spLocks noGrp="1"/>
          </p:cNvSpPr>
          <p:nvPr>
            <p:ph type="dt" sz="half" idx="12"/>
          </p:nvPr>
        </p:nvSpPr>
        <p:spPr bwMode="black">
          <a:xfrm>
            <a:off x="838200" y="6356350"/>
            <a:ext cx="1358590" cy="365125"/>
          </a:xfrm>
        </p:spPr>
        <p:txBody>
          <a:bodyPr/>
          <a:lstStyle/>
          <a:p>
            <a:fld id="{5D76A200-3168-4D33-A718-3974884CE863}" type="datetime1">
              <a:rPr lang="en-US" smtClean="0"/>
              <a:t>5/1/2024</a:t>
            </a:fld>
            <a:endParaRPr lang="en-US" dirty="0"/>
          </a:p>
        </p:txBody>
      </p:sp>
      <p:sp>
        <p:nvSpPr>
          <p:cNvPr id="7" name="Footer Placeholder 6"/>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1" name="Slide Number Placeholder 7"/>
          <p:cNvSpPr>
            <a:spLocks noGrp="1"/>
          </p:cNvSpPr>
          <p:nvPr>
            <p:ph type="sldNum" sz="quarter" idx="13"/>
          </p:nvPr>
        </p:nvSpPr>
        <p:spPr bwMode="black">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66144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creenshot (Light Gray Vertical)">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9"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7" name="Text Placeholder 2"/>
          <p:cNvSpPr>
            <a:spLocks noGrp="1"/>
          </p:cNvSpPr>
          <p:nvPr>
            <p:ph type="body" sz="quarter" idx="11"/>
          </p:nvPr>
        </p:nvSpPr>
        <p:spPr bwMode="black">
          <a:xfrm>
            <a:off x="838200" y="1365203"/>
            <a:ext cx="10515600" cy="156718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p:txBody>
      </p:sp>
      <p:pic>
        <p:nvPicPr>
          <p:cNvPr id="6"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3" name="Picture Placeholder 4"/>
          <p:cNvSpPr>
            <a:spLocks noGrp="1"/>
          </p:cNvSpPr>
          <p:nvPr>
            <p:ph type="pic" sz="quarter" idx="10" hasCustomPrompt="1"/>
          </p:nvPr>
        </p:nvSpPr>
        <p:spPr bwMode="gray">
          <a:xfrm>
            <a:off x="1373459" y="3771871"/>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721308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creenshot (Full Window Light Gray)">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pic>
        <p:nvPicPr>
          <p:cNvPr id="9"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1264693"/>
            <a:ext cx="9387470" cy="5283060"/>
          </a:xfrm>
          <a:prstGeom prst="rect">
            <a:avLst/>
          </a:prstGeom>
          <a:ln>
            <a:noFill/>
          </a:ln>
          <a:effectLst>
            <a:outerShdw blurRad="292100" dist="139700" dir="2700000" algn="tl" rotWithShape="0">
              <a:srgbClr val="333333">
                <a:alpha val="65000"/>
              </a:srgbClr>
            </a:outerShdw>
          </a:effectLst>
        </p:spPr>
      </p:pic>
      <p:sp>
        <p:nvSpPr>
          <p:cNvPr id="10" name="Picture Placeholder 3" descr="Screenshot"/>
          <p:cNvSpPr>
            <a:spLocks noGrp="1"/>
          </p:cNvSpPr>
          <p:nvPr>
            <p:ph type="pic" sz="quarter" idx="10" hasCustomPrompt="1"/>
          </p:nvPr>
        </p:nvSpPr>
        <p:spPr bwMode="gray">
          <a:xfrm>
            <a:off x="1373459" y="1813862"/>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2080747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creenshot (Blue Horizontal)">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dirty="0"/>
              <a:t>Click to edit title</a:t>
            </a:r>
          </a:p>
        </p:txBody>
      </p:sp>
      <p:sp>
        <p:nvSpPr>
          <p:cNvPr id="15" name="Text Placeholder 2"/>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4"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dirty="0"/>
              <a:t>Click icon to insert screenshot</a:t>
            </a:r>
          </a:p>
        </p:txBody>
      </p:sp>
      <p:sp>
        <p:nvSpPr>
          <p:cNvPr id="10" name="Date Placeholder 5"/>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5/1/2024</a:t>
            </a:fld>
            <a:endParaRPr lang="en-US" dirty="0"/>
          </a:p>
        </p:txBody>
      </p:sp>
      <p:sp>
        <p:nvSpPr>
          <p:cNvPr id="9" name="Footer Placeholder 6"/>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11" name="Slide Number Placeholder 7"/>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34791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creenshot (Blue Vertical)">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sp>
        <p:nvSpPr>
          <p:cNvPr id="14" name="Text Placeholder 2"/>
          <p:cNvSpPr>
            <a:spLocks noGrp="1"/>
          </p:cNvSpPr>
          <p:nvPr>
            <p:ph type="body" sz="quarter" idx="13"/>
          </p:nvPr>
        </p:nvSpPr>
        <p:spPr bwMode="white">
          <a:xfrm>
            <a:off x="838200" y="1365203"/>
            <a:ext cx="10515600"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p:txBody>
      </p:sp>
      <p:pic>
        <p:nvPicPr>
          <p:cNvPr id="15"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6" name="Picture Placeholder 4" descr="Screenshot"/>
          <p:cNvSpPr>
            <a:spLocks noGrp="1"/>
          </p:cNvSpPr>
          <p:nvPr>
            <p:ph type="pic" sz="quarter" idx="10" hasCustomPrompt="1"/>
          </p:nvPr>
        </p:nvSpPr>
        <p:spPr bwMode="gray">
          <a:xfrm>
            <a:off x="1373459" y="3771871"/>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3272420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Split Boxed)">
    <p:bg>
      <p:bgPr>
        <a:solidFill>
          <a:srgbClr val="E8E8E8"/>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itle 1"/>
          <p:cNvSpPr txBox="1">
            <a:spLocks/>
          </p:cNvSpPr>
          <p:nvPr userDrawn="1"/>
        </p:nvSpPr>
        <p:spPr>
          <a:xfrm>
            <a:off x="838200" y="152400"/>
            <a:ext cx="10515600" cy="914400"/>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3600" kern="1200">
                <a:solidFill>
                  <a:schemeClr val="bg1"/>
                </a:solidFill>
                <a:latin typeface="+mj-lt"/>
                <a:ea typeface="+mj-ea"/>
                <a:cs typeface="+mj-cs"/>
              </a:defRPr>
            </a:lvl1pPr>
          </a:lstStyle>
          <a:p>
            <a:pPr algn="r"/>
            <a:r>
              <a:rPr lang="en-US" sz="3600" dirty="0"/>
              <a:t>Click to edit title</a:t>
            </a:r>
          </a:p>
        </p:txBody>
      </p:sp>
      <p:sp>
        <p:nvSpPr>
          <p:cNvPr id="3" name="Content Placeholder 2"/>
          <p:cNvSpPr>
            <a:spLocks noGrp="1"/>
          </p:cNvSpPr>
          <p:nvPr>
            <p:ph sz="half" idx="1"/>
          </p:nvPr>
        </p:nvSpPr>
        <p:spPr>
          <a:xfrm>
            <a:off x="838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4440802A-253C-43D5-943A-C77FE49B9C52}" type="datetime1">
              <a:rPr lang="en-US" smtClean="0"/>
              <a:t>5/1/2024</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Here | www.revenue.state.mn.us</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5380107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creenshot (Full Window Blue)">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838200" y="-1"/>
            <a:ext cx="10515600" cy="1216025"/>
          </a:xfrm>
          <a:noFill/>
        </p:spPr>
        <p:txBody>
          <a:bodyPr lIns="0" rIns="0">
            <a:normAutofit/>
          </a:bodyPr>
          <a:lstStyle>
            <a:lvl1pPr algn="r">
              <a:defRPr sz="3600">
                <a:solidFill>
                  <a:schemeClr val="accent2"/>
                </a:solidFill>
              </a:defRPr>
            </a:lvl1pPr>
          </a:lstStyle>
          <a:p>
            <a:r>
              <a:rPr lang="en-US"/>
              <a:t>Click to edit Master title style</a:t>
            </a:r>
            <a:endParaRPr lang="en-US" dirty="0"/>
          </a:p>
        </p:txBody>
      </p:sp>
      <p:pic>
        <p:nvPicPr>
          <p:cNvPr id="6"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373458" y="1264693"/>
            <a:ext cx="9387470" cy="5283060"/>
          </a:xfrm>
          <a:prstGeom prst="rect">
            <a:avLst/>
          </a:prstGeom>
          <a:ln>
            <a:noFill/>
          </a:ln>
          <a:effectLst>
            <a:outerShdw blurRad="292100" dist="139700" dir="2700000" algn="tl" rotWithShape="0">
              <a:srgbClr val="333333">
                <a:alpha val="65000"/>
              </a:srgbClr>
            </a:outerShdw>
          </a:effectLst>
        </p:spPr>
      </p:pic>
      <p:sp>
        <p:nvSpPr>
          <p:cNvPr id="7" name="Picture Placeholder 3" descr="Screenshot"/>
          <p:cNvSpPr>
            <a:spLocks noGrp="1"/>
          </p:cNvSpPr>
          <p:nvPr>
            <p:ph type="pic" sz="quarter" idx="10" hasCustomPrompt="1"/>
          </p:nvPr>
        </p:nvSpPr>
        <p:spPr bwMode="gray">
          <a:xfrm>
            <a:off x="1373459" y="1813862"/>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3501789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creenshot (Computer)">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dirty="0"/>
              <a:t>Click to edit title</a:t>
            </a:r>
          </a:p>
        </p:txBody>
      </p:sp>
      <p:sp>
        <p:nvSpPr>
          <p:cNvPr id="16" name="Text Placeholder 2"/>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3" descr="Compu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712851" y="434836"/>
            <a:ext cx="6828661" cy="6050713"/>
          </a:xfrm>
          <a:prstGeom prst="rect">
            <a:avLst/>
          </a:prstGeom>
          <a:effectLst>
            <a:outerShdw blurRad="76200" dir="18900000" sy="23000" kx="-1200000" algn="bl" rotWithShape="0">
              <a:prstClr val="black">
                <a:alpha val="20000"/>
              </a:prstClr>
            </a:outerShdw>
          </a:effectLst>
        </p:spPr>
      </p:pic>
      <p:sp>
        <p:nvSpPr>
          <p:cNvPr id="15" name="Picture Placeholder 4"/>
          <p:cNvSpPr>
            <a:spLocks noGrp="1"/>
          </p:cNvSpPr>
          <p:nvPr>
            <p:ph type="pic" sz="quarter" idx="10" hasCustomPrompt="1"/>
          </p:nvPr>
        </p:nvSpPr>
        <p:spPr bwMode="gray">
          <a:xfrm>
            <a:off x="4976787" y="691882"/>
            <a:ext cx="6300787" cy="3411537"/>
          </a:xfrm>
        </p:spPr>
        <p:txBody>
          <a:bodyPr/>
          <a:lstStyle>
            <a:lvl1pPr>
              <a:defRPr/>
            </a:lvl1pPr>
          </a:lstStyle>
          <a:p>
            <a:r>
              <a:rPr lang="en-US" dirty="0"/>
              <a:t>Click icon to insert screenshot</a:t>
            </a:r>
          </a:p>
        </p:txBody>
      </p:sp>
      <p:sp>
        <p:nvSpPr>
          <p:cNvPr id="10" name="Date Placeholder 5"/>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5/1/2024</a:t>
            </a:fld>
            <a:endParaRPr lang="en-US" dirty="0"/>
          </a:p>
        </p:txBody>
      </p:sp>
      <p:sp>
        <p:nvSpPr>
          <p:cNvPr id="9" name="Footer Placeholder 6"/>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11" name="Slide Number Placeholder 7"/>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62563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creenshot (Computer, Tablet, Phone)">
    <p:bg bwMode="black">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8417"/>
          <a:stretch/>
        </p:blipFill>
        <p:spPr bwMode="gray">
          <a:xfrm>
            <a:off x="513807" y="300788"/>
            <a:ext cx="11412844" cy="6506515"/>
          </a:xfrm>
          <a:prstGeom prst="rect">
            <a:avLst/>
          </a:prstGeom>
        </p:spPr>
      </p:pic>
      <p:sp>
        <p:nvSpPr>
          <p:cNvPr id="13" name="Title 2"/>
          <p:cNvSpPr>
            <a:spLocks noGrp="1"/>
          </p:cNvSpPr>
          <p:nvPr>
            <p:ph type="title" hasCustomPrompt="1"/>
          </p:nvPr>
        </p:nvSpPr>
        <p:spPr bwMode="white">
          <a:xfrm>
            <a:off x="815897" y="287066"/>
            <a:ext cx="3521927" cy="2734914"/>
          </a:xfrm>
        </p:spPr>
        <p:txBody>
          <a:bodyPr/>
          <a:lstStyle>
            <a:lvl1pPr>
              <a:defRPr b="0">
                <a:solidFill>
                  <a:schemeClr val="tx1"/>
                </a:solidFill>
              </a:defRPr>
            </a:lvl1pPr>
          </a:lstStyle>
          <a:p>
            <a:r>
              <a:rPr lang="en-US" dirty="0"/>
              <a:t>Click to edit title</a:t>
            </a:r>
          </a:p>
        </p:txBody>
      </p:sp>
      <p:sp>
        <p:nvSpPr>
          <p:cNvPr id="15" name="Picture Placeholder 3"/>
          <p:cNvSpPr>
            <a:spLocks noGrp="1"/>
          </p:cNvSpPr>
          <p:nvPr>
            <p:ph type="pic" sz="quarter" idx="10" hasCustomPrompt="1"/>
          </p:nvPr>
        </p:nvSpPr>
        <p:spPr bwMode="gray">
          <a:xfrm>
            <a:off x="4976788" y="691883"/>
            <a:ext cx="6298572" cy="3369130"/>
          </a:xfrm>
        </p:spPr>
        <p:txBody>
          <a:bodyPr/>
          <a:lstStyle>
            <a:lvl1pPr>
              <a:defRPr/>
            </a:lvl1pPr>
          </a:lstStyle>
          <a:p>
            <a:r>
              <a:rPr lang="en-US" dirty="0"/>
              <a:t>Click icon to insert screenshot</a:t>
            </a:r>
          </a:p>
        </p:txBody>
      </p:sp>
      <p:sp>
        <p:nvSpPr>
          <p:cNvPr id="12" name="Picture Placeholder 4"/>
          <p:cNvSpPr>
            <a:spLocks noGrp="1"/>
          </p:cNvSpPr>
          <p:nvPr>
            <p:ph type="pic" sz="quarter" idx="13" hasCustomPrompt="1"/>
          </p:nvPr>
        </p:nvSpPr>
        <p:spPr bwMode="gray">
          <a:xfrm>
            <a:off x="2393577" y="3413074"/>
            <a:ext cx="1848970" cy="2458337"/>
          </a:xfrm>
        </p:spPr>
        <p:txBody>
          <a:bodyPr>
            <a:normAutofit/>
          </a:bodyPr>
          <a:lstStyle>
            <a:lvl1pPr>
              <a:defRPr sz="2200"/>
            </a:lvl1pPr>
          </a:lstStyle>
          <a:p>
            <a:r>
              <a:rPr lang="en-US" dirty="0"/>
              <a:t>Click icon to insert screenshot</a:t>
            </a:r>
          </a:p>
        </p:txBody>
      </p:sp>
      <p:sp>
        <p:nvSpPr>
          <p:cNvPr id="17" name="Picture Placeholder 5"/>
          <p:cNvSpPr>
            <a:spLocks noGrp="1"/>
          </p:cNvSpPr>
          <p:nvPr>
            <p:ph type="pic" sz="quarter" idx="14" hasCustomPrompt="1"/>
          </p:nvPr>
        </p:nvSpPr>
        <p:spPr bwMode="gray">
          <a:xfrm>
            <a:off x="968188" y="4352926"/>
            <a:ext cx="894231" cy="1570503"/>
          </a:xfrm>
        </p:spPr>
        <p:txBody>
          <a:bodyPr>
            <a:normAutofit/>
          </a:bodyPr>
          <a:lstStyle>
            <a:lvl1pPr marL="171450" indent="-171450">
              <a:buFont typeface="Arial" panose="020B0604020202020204" pitchFamily="34" charset="0"/>
              <a:buChar char="•"/>
              <a:defRPr sz="950"/>
            </a:lvl1pPr>
          </a:lstStyle>
          <a:p>
            <a:r>
              <a:rPr lang="en-US" dirty="0"/>
              <a:t>Click icon to insert screenshot</a:t>
            </a:r>
          </a:p>
        </p:txBody>
      </p:sp>
      <p:sp>
        <p:nvSpPr>
          <p:cNvPr id="10" name="Date Placeholder 6"/>
          <p:cNvSpPr>
            <a:spLocks noGrp="1"/>
          </p:cNvSpPr>
          <p:nvPr>
            <p:ph type="dt" sz="half" idx="11"/>
          </p:nvPr>
        </p:nvSpPr>
        <p:spPr bwMode="white">
          <a:xfrm>
            <a:off x="838200" y="6356350"/>
            <a:ext cx="1358590" cy="365125"/>
          </a:xfrm>
        </p:spPr>
        <p:txBody>
          <a:bodyPr/>
          <a:lstStyle>
            <a:lvl1pPr>
              <a:defRPr>
                <a:solidFill>
                  <a:schemeClr val="tx2"/>
                </a:solidFill>
              </a:defRPr>
            </a:lvl1pPr>
          </a:lstStyle>
          <a:p>
            <a:fld id="{276FB33B-BCEE-4E25-B97B-A564B0E1024B}" type="datetime1">
              <a:rPr lang="en-US" smtClean="0"/>
              <a:pPr/>
              <a:t>5/1/2024</a:t>
            </a:fld>
            <a:endParaRPr lang="en-US" dirty="0"/>
          </a:p>
        </p:txBody>
      </p:sp>
      <p:sp>
        <p:nvSpPr>
          <p:cNvPr id="9" name="Footer Placeholder 7"/>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11" name="Slide Number Placeholder 8"/>
          <p:cNvSpPr>
            <a:spLocks noGrp="1"/>
          </p:cNvSpPr>
          <p:nvPr>
            <p:ph type="sldNum" sz="quarter" idx="12"/>
          </p:nvPr>
        </p:nvSpPr>
        <p:spPr bwMode="white">
          <a:xfrm>
            <a:off x="9891132" y="6356350"/>
            <a:ext cx="1462668" cy="365125"/>
          </a:xfrm>
        </p:spPr>
        <p:txBody>
          <a:bodyPr/>
          <a:lstStyle>
            <a:lvl1pPr>
              <a:defRPr>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766359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Quote (Blue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ounded Rectangular Callout 1"/>
          <p:cNvSpPr/>
          <p:nvPr userDrawn="1"/>
        </p:nvSpPr>
        <p:spPr bwMode="white">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p:cNvSpPr>
            <a:spLocks noGrp="1"/>
          </p:cNvSpPr>
          <p:nvPr>
            <p:ph type="title" hasCustomPrompt="1"/>
          </p:nvPr>
        </p:nvSpPr>
        <p:spPr bwMode="black">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8" name="Text Placeholder 3"/>
          <p:cNvSpPr>
            <a:spLocks noGrp="1"/>
          </p:cNvSpPr>
          <p:nvPr>
            <p:ph type="body" sz="quarter" idx="13" hasCustomPrompt="1"/>
          </p:nvPr>
        </p:nvSpPr>
        <p:spPr bwMode="black">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0"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5/1/2024</a:t>
            </a:fld>
            <a:endParaRPr lang="en-US" dirty="0"/>
          </a:p>
        </p:txBody>
      </p:sp>
      <p:sp>
        <p:nvSpPr>
          <p:cNvPr id="9" name="Footer Placeholder 5"/>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11"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057100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Quote (Dark Background)">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Rounded Rectangular Callout 1"/>
          <p:cNvSpPr/>
          <p:nvPr userDrawn="1"/>
        </p:nvSpPr>
        <p:spPr bwMode="white">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2"/>
          <p:cNvSpPr>
            <a:spLocks noGrp="1"/>
          </p:cNvSpPr>
          <p:nvPr>
            <p:ph type="title" hasCustomPrompt="1"/>
          </p:nvPr>
        </p:nvSpPr>
        <p:spPr bwMode="black">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15" name="Text Placeholder 3"/>
          <p:cNvSpPr>
            <a:spLocks noGrp="1"/>
          </p:cNvSpPr>
          <p:nvPr>
            <p:ph type="body" sz="quarter" idx="13" hasCustomPrompt="1"/>
          </p:nvPr>
        </p:nvSpPr>
        <p:spPr bwMode="black">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6"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5/1/2024</a:t>
            </a:fld>
            <a:endParaRPr lang="en-US" dirty="0"/>
          </a:p>
        </p:txBody>
      </p:sp>
      <p:sp>
        <p:nvSpPr>
          <p:cNvPr id="18" name="Footer Placeholder 5"/>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Information Technology for Minnesota Government </a:t>
            </a:r>
            <a:r>
              <a:rPr lang="en-US" dirty="0">
                <a:solidFill>
                  <a:schemeClr val="accent2"/>
                </a:solidFill>
              </a:rPr>
              <a:t>|</a:t>
            </a:r>
            <a:r>
              <a:rPr lang="en-US" dirty="0"/>
              <a:t> mn.gov/</a:t>
            </a:r>
            <a:r>
              <a:rPr lang="en-US" dirty="0" err="1"/>
              <a:t>mnit</a:t>
            </a:r>
            <a:endParaRPr lang="en-US" dirty="0"/>
          </a:p>
        </p:txBody>
      </p:sp>
      <p:sp>
        <p:nvSpPr>
          <p:cNvPr id="1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074636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Photo Background (Blue Title, Overlay)">
    <p:spTree>
      <p:nvGrpSpPr>
        <p:cNvPr id="1" name=""/>
        <p:cNvGrpSpPr/>
        <p:nvPr/>
      </p:nvGrpSpPr>
      <p:grpSpPr>
        <a:xfrm>
          <a:off x="0" y="0"/>
          <a:ext cx="0" cy="0"/>
          <a:chOff x="0" y="0"/>
          <a:chExt cx="0" cy="0"/>
        </a:xfrm>
      </p:grpSpPr>
      <p:sp>
        <p:nvSpPr>
          <p:cNvPr id="12" name="Rectangle 1"/>
          <p:cNvSpPr/>
          <p:nvPr userDrawn="1"/>
        </p:nvSpPr>
        <p:spPr bwMode="black">
          <a:xfrm>
            <a:off x="0" y="-128"/>
            <a:ext cx="12188952" cy="121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1" name="Title 2"/>
          <p:cNvSpPr>
            <a:spLocks noGrp="1"/>
          </p:cNvSpPr>
          <p:nvPr>
            <p:ph type="title"/>
          </p:nvPr>
        </p:nvSpPr>
        <p:spPr bwMode="white">
          <a:xfrm>
            <a:off x="838200" y="-1"/>
            <a:ext cx="10515600" cy="1216025"/>
          </a:xfrm>
          <a:noFill/>
        </p:spPr>
        <p:txBody>
          <a:bodyPr lIns="0" rIns="0">
            <a:normAutofit/>
          </a:bodyPr>
          <a:lstStyle>
            <a:lvl1pPr algn="r">
              <a:defRPr sz="3600">
                <a:solidFill>
                  <a:schemeClr val="bg1"/>
                </a:solidFill>
              </a:defRPr>
            </a:lvl1pPr>
          </a:lstStyle>
          <a:p>
            <a:r>
              <a:rPr lang="en-US"/>
              <a:t>Click to edit Master title style</a:t>
            </a:r>
            <a:endParaRPr lang="en-US" dirty="0"/>
          </a:p>
        </p:txBody>
      </p:sp>
      <p:sp>
        <p:nvSpPr>
          <p:cNvPr id="9" name="Picture Placeholder 3"/>
          <p:cNvSpPr>
            <a:spLocks noGrp="1"/>
          </p:cNvSpPr>
          <p:nvPr>
            <p:ph type="pic" sz="quarter" idx="13" hasCustomPrompt="1"/>
          </p:nvPr>
        </p:nvSpPr>
        <p:spPr bwMode="gray">
          <a:xfrm>
            <a:off x="0" y="1219198"/>
            <a:ext cx="12192000" cy="5638802"/>
          </a:xfrm>
        </p:spPr>
        <p:txBody>
          <a:bodyPr/>
          <a:lstStyle/>
          <a:p>
            <a:r>
              <a:rPr lang="en-US" dirty="0"/>
              <a:t>Click Icon to add picture</a:t>
            </a:r>
          </a:p>
        </p:txBody>
      </p:sp>
      <p:sp>
        <p:nvSpPr>
          <p:cNvPr id="7" name="Content Placeholder 4"/>
          <p:cNvSpPr>
            <a:spLocks noGrp="1"/>
          </p:cNvSpPr>
          <p:nvPr>
            <p:ph idx="1"/>
          </p:nvPr>
        </p:nvSpPr>
        <p:spPr bwMode="auto">
          <a:xfrm>
            <a:off x="0" y="1921328"/>
            <a:ext cx="5683624" cy="4234542"/>
          </a:xfrm>
          <a:solidFill>
            <a:schemeClr val="tx1">
              <a:alpha val="88000"/>
            </a:schemeClr>
          </a:solidFill>
        </p:spPr>
        <p:txBody>
          <a:bodyPr rIns="274320" anchor="ctr"/>
          <a:lstStyle>
            <a:lvl1pPr marL="685800" indent="-228600">
              <a:lnSpc>
                <a:spcPct val="100000"/>
              </a:lnSpc>
              <a:spcBef>
                <a:spcPts val="0"/>
              </a:spcBef>
              <a:buClr>
                <a:schemeClr val="accent2"/>
              </a:buClr>
              <a:defRPr sz="2500">
                <a:solidFill>
                  <a:schemeClr val="bg1"/>
                </a:solidFill>
              </a:defRPr>
            </a:lvl1pPr>
            <a:lvl2pPr marL="1143000" indent="-228600">
              <a:lnSpc>
                <a:spcPct val="100000"/>
              </a:lnSpc>
              <a:buClr>
                <a:schemeClr val="accent2"/>
              </a:buClr>
              <a:defRPr sz="2100">
                <a:solidFill>
                  <a:schemeClr val="bg1"/>
                </a:solidFill>
              </a:defRPr>
            </a:lvl2pPr>
            <a:lvl3pPr marL="1600200" indent="-228600">
              <a:lnSpc>
                <a:spcPct val="100000"/>
              </a:lnSpc>
              <a:buClr>
                <a:schemeClr val="accent2"/>
              </a:buClr>
              <a:defRPr sz="1700">
                <a:solidFill>
                  <a:schemeClr val="bg1"/>
                </a:solidFill>
              </a:defRPr>
            </a:lvl3pPr>
            <a:lvl4pPr marL="2057400" indent="-228600">
              <a:lnSpc>
                <a:spcPct val="100000"/>
              </a:lnSpc>
              <a:buClr>
                <a:schemeClr val="accent2"/>
              </a:buClr>
              <a:defRPr sz="1700">
                <a:solidFill>
                  <a:schemeClr val="bg1"/>
                </a:solidFill>
              </a:defRPr>
            </a:lvl4pPr>
            <a:lvl5pPr marL="2514600" indent="-228600">
              <a:lnSpc>
                <a:spcPct val="100000"/>
              </a:lnSpc>
              <a:buClr>
                <a:schemeClr val="accent2"/>
              </a:buClr>
              <a:defRPr sz="17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31877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Photo Background (White Title, Blue Overlay)">
    <p:spTree>
      <p:nvGrpSpPr>
        <p:cNvPr id="1" name=""/>
        <p:cNvGrpSpPr/>
        <p:nvPr/>
      </p:nvGrpSpPr>
      <p:grpSpPr>
        <a:xfrm>
          <a:off x="0" y="0"/>
          <a:ext cx="0" cy="0"/>
          <a:chOff x="0" y="0"/>
          <a:chExt cx="0" cy="0"/>
        </a:xfrm>
      </p:grpSpPr>
      <p:sp>
        <p:nvSpPr>
          <p:cNvPr id="8" name="Title 1"/>
          <p:cNvSpPr>
            <a:spLocks noGrp="1"/>
          </p:cNvSpPr>
          <p:nvPr>
            <p:ph type="title"/>
          </p:nvPr>
        </p:nvSpPr>
        <p:spPr bwMode="black">
          <a:xfrm>
            <a:off x="838200" y="-1"/>
            <a:ext cx="10515600" cy="1216025"/>
          </a:xfrm>
          <a:noFill/>
        </p:spPr>
        <p:txBody>
          <a:bodyPr lIns="0" rIns="0">
            <a:normAutofit/>
          </a:bodyPr>
          <a:lstStyle>
            <a:lvl1pPr algn="r">
              <a:defRPr sz="3600">
                <a:solidFill>
                  <a:schemeClr val="tx1"/>
                </a:solidFill>
              </a:defRPr>
            </a:lvl1pPr>
          </a:lstStyle>
          <a:p>
            <a:r>
              <a:rPr lang="en-US"/>
              <a:t>Click to edit Master title style</a:t>
            </a:r>
            <a:endParaRPr lang="en-US" dirty="0"/>
          </a:p>
        </p:txBody>
      </p:sp>
      <p:sp>
        <p:nvSpPr>
          <p:cNvPr id="9" name="Picture Placeholder 2"/>
          <p:cNvSpPr>
            <a:spLocks noGrp="1"/>
          </p:cNvSpPr>
          <p:nvPr>
            <p:ph type="pic" sz="quarter" idx="13" hasCustomPrompt="1"/>
          </p:nvPr>
        </p:nvSpPr>
        <p:spPr bwMode="gray">
          <a:xfrm>
            <a:off x="0" y="1219198"/>
            <a:ext cx="12192000" cy="5638802"/>
          </a:xfrm>
        </p:spPr>
        <p:txBody>
          <a:bodyPr/>
          <a:lstStyle>
            <a:lvl1pPr>
              <a:defRPr baseline="0"/>
            </a:lvl1pPr>
          </a:lstStyle>
          <a:p>
            <a:r>
              <a:rPr lang="en-US" dirty="0"/>
              <a:t>Click Icon to add picture</a:t>
            </a:r>
          </a:p>
        </p:txBody>
      </p:sp>
      <p:sp>
        <p:nvSpPr>
          <p:cNvPr id="7" name="Content Placeholder 3"/>
          <p:cNvSpPr>
            <a:spLocks noGrp="1"/>
          </p:cNvSpPr>
          <p:nvPr>
            <p:ph idx="1"/>
          </p:nvPr>
        </p:nvSpPr>
        <p:spPr bwMode="auto">
          <a:xfrm>
            <a:off x="0" y="1921328"/>
            <a:ext cx="5683624" cy="4234542"/>
          </a:xfrm>
          <a:solidFill>
            <a:schemeClr val="tx1">
              <a:alpha val="88000"/>
            </a:schemeClr>
          </a:solidFill>
        </p:spPr>
        <p:txBody>
          <a:bodyPr rIns="274320" anchor="ctr"/>
          <a:lstStyle>
            <a:lvl1pPr marL="685800" indent="-228600">
              <a:lnSpc>
                <a:spcPct val="100000"/>
              </a:lnSpc>
              <a:spcBef>
                <a:spcPts val="0"/>
              </a:spcBef>
              <a:buClr>
                <a:schemeClr val="accent2"/>
              </a:buClr>
              <a:defRPr sz="2500">
                <a:solidFill>
                  <a:schemeClr val="bg1"/>
                </a:solidFill>
              </a:defRPr>
            </a:lvl1pPr>
            <a:lvl2pPr marL="1143000" indent="-228600">
              <a:lnSpc>
                <a:spcPct val="100000"/>
              </a:lnSpc>
              <a:buClr>
                <a:schemeClr val="accent2"/>
              </a:buClr>
              <a:defRPr sz="2100">
                <a:solidFill>
                  <a:schemeClr val="bg1"/>
                </a:solidFill>
              </a:defRPr>
            </a:lvl2pPr>
            <a:lvl3pPr marL="1600200" indent="-228600">
              <a:lnSpc>
                <a:spcPct val="100000"/>
              </a:lnSpc>
              <a:buClr>
                <a:schemeClr val="accent2"/>
              </a:buClr>
              <a:defRPr sz="1700">
                <a:solidFill>
                  <a:schemeClr val="bg1"/>
                </a:solidFill>
              </a:defRPr>
            </a:lvl3pPr>
            <a:lvl4pPr marL="2057400" indent="-228600">
              <a:lnSpc>
                <a:spcPct val="100000"/>
              </a:lnSpc>
              <a:buClr>
                <a:schemeClr val="accent2"/>
              </a:buClr>
              <a:defRPr sz="1700">
                <a:solidFill>
                  <a:schemeClr val="bg1"/>
                </a:solidFill>
              </a:defRPr>
            </a:lvl4pPr>
            <a:lvl5pPr marL="2514600" indent="-228600">
              <a:lnSpc>
                <a:spcPct val="100000"/>
              </a:lnSpc>
              <a:buClr>
                <a:schemeClr val="accent2"/>
              </a:buClr>
              <a:defRPr sz="17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3558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Image Background (Blue Circle)">
    <p:bg bwMode="gray">
      <p:bgPr>
        <a:solidFill>
          <a:schemeClr val="bg1"/>
        </a:solidFill>
        <a:effectLst/>
      </p:bgPr>
    </p:bg>
    <p:spTree>
      <p:nvGrpSpPr>
        <p:cNvPr id="1" name=""/>
        <p:cNvGrpSpPr/>
        <p:nvPr/>
      </p:nvGrpSpPr>
      <p:grpSpPr>
        <a:xfrm>
          <a:off x="0" y="0"/>
          <a:ext cx="0" cy="0"/>
          <a:chOff x="0" y="0"/>
          <a:chExt cx="0" cy="0"/>
        </a:xfrm>
      </p:grpSpPr>
      <p:sp>
        <p:nvSpPr>
          <p:cNvPr id="7" name="Picture Placeholder 1"/>
          <p:cNvSpPr>
            <a:spLocks noGrp="1"/>
          </p:cNvSpPr>
          <p:nvPr>
            <p:ph type="pic" sz="quarter" idx="13"/>
          </p:nvPr>
        </p:nvSpPr>
        <p:spPr bwMode="gray">
          <a:xfrm>
            <a:off x="0" y="0"/>
            <a:ext cx="12192000" cy="6858000"/>
          </a:xfrm>
        </p:spPr>
        <p:txBody>
          <a:bodyPr/>
          <a:lstStyle/>
          <a:p>
            <a:r>
              <a:rPr lang="en-US"/>
              <a:t>Click icon to add picture</a:t>
            </a:r>
            <a:endParaRPr lang="en-US" dirty="0"/>
          </a:p>
        </p:txBody>
      </p:sp>
      <p:sp>
        <p:nvSpPr>
          <p:cNvPr id="9" name="Title 2"/>
          <p:cNvSpPr>
            <a:spLocks noGrp="1"/>
          </p:cNvSpPr>
          <p:nvPr>
            <p:ph type="title" hasCustomPrompt="1"/>
          </p:nvPr>
        </p:nvSpPr>
        <p:spPr bwMode="auto">
          <a:xfrm>
            <a:off x="6304108" y="685800"/>
            <a:ext cx="5486400" cy="5486400"/>
          </a:xfrm>
          <a:prstGeom prst="ellipse">
            <a:avLst/>
          </a:prstGeom>
          <a:solidFill>
            <a:srgbClr val="003865">
              <a:alpha val="87843"/>
            </a:srgbClr>
          </a:solidFill>
        </p:spPr>
        <p:txBody>
          <a:bodyPr>
            <a:noAutofit/>
          </a:bodyPr>
          <a:lstStyle>
            <a:lvl1pPr algn="ctr">
              <a:tabLst>
                <a:tab pos="2341563" algn="l"/>
                <a:tab pos="3770313" algn="l"/>
              </a:tabLst>
              <a:defRPr sz="5500" baseline="0">
                <a:solidFill>
                  <a:schemeClr val="bg1"/>
                </a:solidFill>
              </a:defRPr>
            </a:lvl1pPr>
          </a:lstStyle>
          <a:p>
            <a:r>
              <a:rPr lang="en-US" dirty="0"/>
              <a:t>Click to edit title</a:t>
            </a:r>
          </a:p>
        </p:txBody>
      </p:sp>
    </p:spTree>
    <p:extLst>
      <p:ext uri="{BB962C8B-B14F-4D97-AF65-F5344CB8AC3E}">
        <p14:creationId xmlns:p14="http://schemas.microsoft.com/office/powerpoint/2010/main" val="227378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Image Background (Multiple Circles)">
    <p:bg>
      <p:bgPr>
        <a:solidFill>
          <a:schemeClr val="bg1"/>
        </a:solidFill>
        <a:effectLst/>
      </p:bgPr>
    </p:bg>
    <p:spTree>
      <p:nvGrpSpPr>
        <p:cNvPr id="1" name=""/>
        <p:cNvGrpSpPr/>
        <p:nvPr/>
      </p:nvGrpSpPr>
      <p:grpSpPr>
        <a:xfrm>
          <a:off x="0" y="0"/>
          <a:ext cx="0" cy="0"/>
          <a:chOff x="0" y="0"/>
          <a:chExt cx="0" cy="0"/>
        </a:xfrm>
      </p:grpSpPr>
      <p:sp>
        <p:nvSpPr>
          <p:cNvPr id="10" name="Picture Placeholder 1"/>
          <p:cNvSpPr>
            <a:spLocks noGrp="1"/>
          </p:cNvSpPr>
          <p:nvPr>
            <p:ph type="pic" sz="quarter" idx="15"/>
          </p:nvPr>
        </p:nvSpPr>
        <p:spPr bwMode="gray">
          <a:xfrm>
            <a:off x="0" y="0"/>
            <a:ext cx="12192000" cy="6858000"/>
          </a:xfrm>
        </p:spPr>
        <p:txBody>
          <a:bodyPr/>
          <a:lstStyle/>
          <a:p>
            <a:r>
              <a:rPr lang="en-US"/>
              <a:t>Click icon to add picture</a:t>
            </a:r>
            <a:endParaRPr lang="en-US" dirty="0"/>
          </a:p>
        </p:txBody>
      </p:sp>
      <p:sp>
        <p:nvSpPr>
          <p:cNvPr id="8" name="Title 2"/>
          <p:cNvSpPr>
            <a:spLocks noGrp="1"/>
          </p:cNvSpPr>
          <p:nvPr>
            <p:ph type="title" hasCustomPrompt="1"/>
          </p:nvPr>
        </p:nvSpPr>
        <p:spPr bwMode="auto">
          <a:xfrm>
            <a:off x="7289728" y="901318"/>
            <a:ext cx="4661388" cy="4661388"/>
          </a:xfrm>
          <a:prstGeom prst="ellipse">
            <a:avLst/>
          </a:prstGeom>
          <a:solidFill>
            <a:srgbClr val="003865">
              <a:alpha val="87843"/>
            </a:srgbClr>
          </a:solidFill>
        </p:spPr>
        <p:txBody>
          <a:bodyPr>
            <a:noAutofit/>
          </a:bodyPr>
          <a:lstStyle>
            <a:lvl1pPr algn="ctr">
              <a:tabLst>
                <a:tab pos="2341563" algn="l"/>
                <a:tab pos="3770313" algn="l"/>
              </a:tabLst>
              <a:defRPr sz="5500" baseline="0">
                <a:solidFill>
                  <a:schemeClr val="bg1"/>
                </a:solidFill>
              </a:defRPr>
            </a:lvl1pPr>
          </a:lstStyle>
          <a:p>
            <a:r>
              <a:rPr lang="en-US" dirty="0"/>
              <a:t>Click to edit title</a:t>
            </a:r>
          </a:p>
        </p:txBody>
      </p:sp>
      <p:sp>
        <p:nvSpPr>
          <p:cNvPr id="12" name="Text Placeholder 3"/>
          <p:cNvSpPr>
            <a:spLocks noGrp="1"/>
          </p:cNvSpPr>
          <p:nvPr>
            <p:ph type="body" sz="quarter" idx="16" hasCustomPrompt="1"/>
          </p:nvPr>
        </p:nvSpPr>
        <p:spPr bwMode="auto">
          <a:xfrm>
            <a:off x="6054753" y="398666"/>
            <a:ext cx="2155300" cy="2155300"/>
          </a:xfrm>
          <a:prstGeom prst="ellipse">
            <a:avLst/>
          </a:prstGeom>
          <a:solidFill>
            <a:srgbClr val="78BE21">
              <a:alpha val="87843"/>
            </a:srgbClr>
          </a:solidFill>
        </p:spPr>
        <p:txBody>
          <a:bodyPr anchor="ctr">
            <a:normAutofit/>
          </a:bodyPr>
          <a:lstStyle>
            <a:lvl1pPr marL="0" indent="0" algn="ctr">
              <a:buNone/>
              <a:defRPr sz="2500" baseline="0">
                <a:solidFill>
                  <a:schemeClr val="tx2"/>
                </a:solidFill>
                <a:latin typeface="+mn-lt"/>
              </a:defRPr>
            </a:lvl1pPr>
          </a:lstStyle>
          <a:p>
            <a:pPr lvl="0"/>
            <a:r>
              <a:rPr lang="en-US" dirty="0"/>
              <a:t>Second Point</a:t>
            </a:r>
          </a:p>
        </p:txBody>
      </p:sp>
      <p:sp>
        <p:nvSpPr>
          <p:cNvPr id="13" name="Text Placeholder 4"/>
          <p:cNvSpPr>
            <a:spLocks noGrp="1"/>
          </p:cNvSpPr>
          <p:nvPr>
            <p:ph type="body" sz="quarter" idx="17" hasCustomPrompt="1"/>
          </p:nvPr>
        </p:nvSpPr>
        <p:spPr bwMode="auto">
          <a:xfrm>
            <a:off x="5679058" y="3827626"/>
            <a:ext cx="2637978" cy="2637978"/>
          </a:xfrm>
          <a:prstGeom prst="ellipse">
            <a:avLst/>
          </a:prstGeom>
          <a:solidFill>
            <a:srgbClr val="000000">
              <a:alpha val="87843"/>
            </a:srgbClr>
          </a:solidFill>
        </p:spPr>
        <p:txBody>
          <a:bodyPr anchor="ctr">
            <a:normAutofit/>
          </a:bodyPr>
          <a:lstStyle>
            <a:lvl1pPr marL="0" indent="0" algn="ctr">
              <a:buNone/>
              <a:defRPr sz="2500" baseline="0">
                <a:solidFill>
                  <a:schemeClr val="bg1"/>
                </a:solidFill>
                <a:latin typeface="+mn-lt"/>
              </a:defRPr>
            </a:lvl1pPr>
          </a:lstStyle>
          <a:p>
            <a:pPr lvl="0"/>
            <a:r>
              <a:rPr lang="en-US" dirty="0"/>
              <a:t>Third Point</a:t>
            </a:r>
          </a:p>
        </p:txBody>
      </p:sp>
    </p:spTree>
    <p:extLst>
      <p:ext uri="{BB962C8B-B14F-4D97-AF65-F5344CB8AC3E}">
        <p14:creationId xmlns:p14="http://schemas.microsoft.com/office/powerpoint/2010/main" val="3416314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Quote or Statement (Blue Box, Photo BG)">
    <p:bg>
      <p:bgPr>
        <a:solidFill>
          <a:schemeClr val="bg1"/>
        </a:solidFill>
        <a:effectLst/>
      </p:bgPr>
    </p:bg>
    <p:spTree>
      <p:nvGrpSpPr>
        <p:cNvPr id="1" name=""/>
        <p:cNvGrpSpPr/>
        <p:nvPr/>
      </p:nvGrpSpPr>
      <p:grpSpPr>
        <a:xfrm>
          <a:off x="0" y="0"/>
          <a:ext cx="0" cy="0"/>
          <a:chOff x="0" y="0"/>
          <a:chExt cx="0" cy="0"/>
        </a:xfrm>
      </p:grpSpPr>
      <p:sp>
        <p:nvSpPr>
          <p:cNvPr id="7" name="Picture Placeholder 1"/>
          <p:cNvSpPr>
            <a:spLocks noGrp="1"/>
          </p:cNvSpPr>
          <p:nvPr>
            <p:ph type="pic" sz="quarter" idx="13"/>
          </p:nvPr>
        </p:nvSpPr>
        <p:spPr bwMode="gray">
          <a:xfrm>
            <a:off x="0" y="0"/>
            <a:ext cx="12192000" cy="6858000"/>
          </a:xfrm>
        </p:spPr>
        <p:txBody>
          <a:bodyPr/>
          <a:lstStyle/>
          <a:p>
            <a:r>
              <a:rPr lang="en-US"/>
              <a:t>Click icon to add picture</a:t>
            </a:r>
          </a:p>
        </p:txBody>
      </p:sp>
      <p:sp>
        <p:nvSpPr>
          <p:cNvPr id="5" name="Title 2"/>
          <p:cNvSpPr>
            <a:spLocks noGrp="1"/>
          </p:cNvSpPr>
          <p:nvPr>
            <p:ph type="title" hasCustomPrompt="1"/>
          </p:nvPr>
        </p:nvSpPr>
        <p:spPr bwMode="auto">
          <a:xfrm>
            <a:off x="2299475" y="1609867"/>
            <a:ext cx="7593051" cy="3638266"/>
          </a:xfrm>
          <a:solidFill>
            <a:srgbClr val="003865">
              <a:alpha val="87843"/>
            </a:srgbClr>
          </a:solidFill>
        </p:spPr>
        <p:txBody>
          <a:bodyPr>
            <a:noAutofit/>
          </a:bodyPr>
          <a:lstStyle>
            <a:lvl1pPr algn="ctr">
              <a:spcAft>
                <a:spcPts val="1000"/>
              </a:spcAft>
              <a:tabLst>
                <a:tab pos="3770313" algn="l"/>
              </a:tabLst>
              <a:defRPr sz="7000" baseline="0">
                <a:solidFill>
                  <a:schemeClr val="bg1"/>
                </a:solidFill>
              </a:defRPr>
            </a:lvl1pPr>
          </a:lstStyle>
          <a:p>
            <a:r>
              <a:rPr lang="en-US" dirty="0"/>
              <a:t>Quote or </a:t>
            </a:r>
            <a:br>
              <a:rPr lang="en-US" dirty="0"/>
            </a:br>
            <a:r>
              <a:rPr lang="en-US" dirty="0"/>
              <a:t>Statement</a:t>
            </a:r>
          </a:p>
        </p:txBody>
      </p:sp>
    </p:spTree>
    <p:extLst>
      <p:ext uri="{BB962C8B-B14F-4D97-AF65-F5344CB8AC3E}">
        <p14:creationId xmlns:p14="http://schemas.microsoft.com/office/powerpoint/2010/main" val="916600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4.xml"/><Relationship Id="rId18" Type="http://schemas.openxmlformats.org/officeDocument/2006/relationships/slideLayout" Target="../slideLayouts/slideLayout69.xml"/><Relationship Id="rId26" Type="http://schemas.openxmlformats.org/officeDocument/2006/relationships/slideLayout" Target="../slideLayouts/slideLayout77.xml"/><Relationship Id="rId39" Type="http://schemas.openxmlformats.org/officeDocument/2006/relationships/slideLayout" Target="../slideLayouts/slideLayout90.xml"/><Relationship Id="rId21" Type="http://schemas.openxmlformats.org/officeDocument/2006/relationships/slideLayout" Target="../slideLayouts/slideLayout72.xml"/><Relationship Id="rId34" Type="http://schemas.openxmlformats.org/officeDocument/2006/relationships/slideLayout" Target="../slideLayouts/slideLayout85.xml"/><Relationship Id="rId42" Type="http://schemas.openxmlformats.org/officeDocument/2006/relationships/slideLayout" Target="../slideLayouts/slideLayout93.xml"/><Relationship Id="rId47" Type="http://schemas.openxmlformats.org/officeDocument/2006/relationships/slideLayout" Target="../slideLayouts/slideLayout98.xml"/><Relationship Id="rId50" Type="http://schemas.openxmlformats.org/officeDocument/2006/relationships/slideLayout" Target="../slideLayouts/slideLayout101.xml"/><Relationship Id="rId55" Type="http://schemas.openxmlformats.org/officeDocument/2006/relationships/slideLayout" Target="../slideLayouts/slideLayout106.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9" Type="http://schemas.openxmlformats.org/officeDocument/2006/relationships/slideLayout" Target="../slideLayouts/slideLayout80.xml"/><Relationship Id="rId11" Type="http://schemas.openxmlformats.org/officeDocument/2006/relationships/slideLayout" Target="../slideLayouts/slideLayout62.xml"/><Relationship Id="rId24" Type="http://schemas.openxmlformats.org/officeDocument/2006/relationships/slideLayout" Target="../slideLayouts/slideLayout75.xml"/><Relationship Id="rId32" Type="http://schemas.openxmlformats.org/officeDocument/2006/relationships/slideLayout" Target="../slideLayouts/slideLayout83.xml"/><Relationship Id="rId37" Type="http://schemas.openxmlformats.org/officeDocument/2006/relationships/slideLayout" Target="../slideLayouts/slideLayout88.xml"/><Relationship Id="rId40" Type="http://schemas.openxmlformats.org/officeDocument/2006/relationships/slideLayout" Target="../slideLayouts/slideLayout91.xml"/><Relationship Id="rId45" Type="http://schemas.openxmlformats.org/officeDocument/2006/relationships/slideLayout" Target="../slideLayouts/slideLayout96.xml"/><Relationship Id="rId53" Type="http://schemas.openxmlformats.org/officeDocument/2006/relationships/slideLayout" Target="../slideLayouts/slideLayout104.xml"/><Relationship Id="rId58" Type="http://schemas.openxmlformats.org/officeDocument/2006/relationships/theme" Target="../theme/theme2.xml"/><Relationship Id="rId5" Type="http://schemas.openxmlformats.org/officeDocument/2006/relationships/slideLayout" Target="../slideLayouts/slideLayout56.xml"/><Relationship Id="rId19" Type="http://schemas.openxmlformats.org/officeDocument/2006/relationships/slideLayout" Target="../slideLayouts/slideLayout70.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 Id="rId27" Type="http://schemas.openxmlformats.org/officeDocument/2006/relationships/slideLayout" Target="../slideLayouts/slideLayout78.xml"/><Relationship Id="rId30" Type="http://schemas.openxmlformats.org/officeDocument/2006/relationships/slideLayout" Target="../slideLayouts/slideLayout81.xml"/><Relationship Id="rId35" Type="http://schemas.openxmlformats.org/officeDocument/2006/relationships/slideLayout" Target="../slideLayouts/slideLayout86.xml"/><Relationship Id="rId43" Type="http://schemas.openxmlformats.org/officeDocument/2006/relationships/slideLayout" Target="../slideLayouts/slideLayout94.xml"/><Relationship Id="rId48" Type="http://schemas.openxmlformats.org/officeDocument/2006/relationships/slideLayout" Target="../slideLayouts/slideLayout99.xml"/><Relationship Id="rId56" Type="http://schemas.openxmlformats.org/officeDocument/2006/relationships/slideLayout" Target="../slideLayouts/slideLayout107.xml"/><Relationship Id="rId8" Type="http://schemas.openxmlformats.org/officeDocument/2006/relationships/slideLayout" Target="../slideLayouts/slideLayout59.xml"/><Relationship Id="rId51" Type="http://schemas.openxmlformats.org/officeDocument/2006/relationships/slideLayout" Target="../slideLayouts/slideLayout102.xml"/><Relationship Id="rId3" Type="http://schemas.openxmlformats.org/officeDocument/2006/relationships/slideLayout" Target="../slideLayouts/slideLayout54.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5" Type="http://schemas.openxmlformats.org/officeDocument/2006/relationships/slideLayout" Target="../slideLayouts/slideLayout76.xml"/><Relationship Id="rId33" Type="http://schemas.openxmlformats.org/officeDocument/2006/relationships/slideLayout" Target="../slideLayouts/slideLayout84.xml"/><Relationship Id="rId38" Type="http://schemas.openxmlformats.org/officeDocument/2006/relationships/slideLayout" Target="../slideLayouts/slideLayout89.xml"/><Relationship Id="rId46" Type="http://schemas.openxmlformats.org/officeDocument/2006/relationships/slideLayout" Target="../slideLayouts/slideLayout97.xml"/><Relationship Id="rId20" Type="http://schemas.openxmlformats.org/officeDocument/2006/relationships/slideLayout" Target="../slideLayouts/slideLayout71.xml"/><Relationship Id="rId41" Type="http://schemas.openxmlformats.org/officeDocument/2006/relationships/slideLayout" Target="../slideLayouts/slideLayout92.xml"/><Relationship Id="rId54" Type="http://schemas.openxmlformats.org/officeDocument/2006/relationships/slideLayout" Target="../slideLayouts/slideLayout105.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28" Type="http://schemas.openxmlformats.org/officeDocument/2006/relationships/slideLayout" Target="../slideLayouts/slideLayout79.xml"/><Relationship Id="rId36" Type="http://schemas.openxmlformats.org/officeDocument/2006/relationships/slideLayout" Target="../slideLayouts/slideLayout87.xml"/><Relationship Id="rId49" Type="http://schemas.openxmlformats.org/officeDocument/2006/relationships/slideLayout" Target="../slideLayouts/slideLayout100.xml"/><Relationship Id="rId57" Type="http://schemas.openxmlformats.org/officeDocument/2006/relationships/slideLayout" Target="../slideLayouts/slideLayout108.xml"/><Relationship Id="rId10" Type="http://schemas.openxmlformats.org/officeDocument/2006/relationships/slideLayout" Target="../slideLayouts/slideLayout61.xml"/><Relationship Id="rId31" Type="http://schemas.openxmlformats.org/officeDocument/2006/relationships/slideLayout" Target="../slideLayouts/slideLayout82.xml"/><Relationship Id="rId44" Type="http://schemas.openxmlformats.org/officeDocument/2006/relationships/slideLayout" Target="../slideLayouts/slideLayout95.xml"/><Relationship Id="rId52"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E5994F70-8F4F-43C8-BEBE-091835A6D027}" type="datetime1">
              <a:rPr lang="en-US" smtClean="0"/>
              <a:t>5/1/2024</a:t>
            </a:fld>
            <a:endParaRPr lang="en-US" dirty="0"/>
          </a:p>
        </p:txBody>
      </p:sp>
      <p:sp>
        <p:nvSpPr>
          <p:cNvPr id="12"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Here | www.revenue.state.mn.us</a:t>
            </a:r>
            <a:endParaRPr lang="en-US" dirty="0"/>
          </a:p>
        </p:txBody>
      </p:sp>
      <p:sp>
        <p:nvSpPr>
          <p:cNvPr id="6"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7062332"/>
      </p:ext>
    </p:extLst>
  </p:cSld>
  <p:clrMap bg1="lt1" tx1="dk1" bg2="lt2" tx2="dk2" accent1="accent1" accent2="accent2" accent3="accent3" accent4="accent4" accent5="accent5" accent6="accent6" hlink="hlink" folHlink="folHlink"/>
  <p:sldLayoutIdLst>
    <p:sldLayoutId id="2147483788" r:id="rId1"/>
    <p:sldLayoutId id="2147483799" r:id="rId2"/>
    <p:sldLayoutId id="2147483787" r:id="rId3"/>
    <p:sldLayoutId id="2147483795" r:id="rId4"/>
    <p:sldLayoutId id="2147483711" r:id="rId5"/>
    <p:sldLayoutId id="2147483712" r:id="rId6"/>
    <p:sldLayoutId id="2147483790" r:id="rId7"/>
    <p:sldLayoutId id="2147483789" r:id="rId8"/>
    <p:sldLayoutId id="2147483714" r:id="rId9"/>
    <p:sldLayoutId id="2147483738" r:id="rId10"/>
    <p:sldLayoutId id="2147483739" r:id="rId11"/>
    <p:sldLayoutId id="2147483780" r:id="rId12"/>
    <p:sldLayoutId id="2147483773" r:id="rId13"/>
    <p:sldLayoutId id="2147483800" r:id="rId14"/>
    <p:sldLayoutId id="2147483688" r:id="rId15"/>
    <p:sldLayoutId id="2147483801" r:id="rId16"/>
    <p:sldLayoutId id="2147483802" r:id="rId17"/>
    <p:sldLayoutId id="2147483803" r:id="rId18"/>
    <p:sldLayoutId id="2147483744" r:id="rId19"/>
    <p:sldLayoutId id="2147483793" r:id="rId20"/>
    <p:sldLayoutId id="2147483772" r:id="rId21"/>
    <p:sldLayoutId id="2147483767" r:id="rId22"/>
    <p:sldLayoutId id="2147483769" r:id="rId23"/>
    <p:sldLayoutId id="2147483771" r:id="rId24"/>
    <p:sldLayoutId id="2147483770" r:id="rId25"/>
    <p:sldLayoutId id="2147483732" r:id="rId26"/>
    <p:sldLayoutId id="2147483794" r:id="rId27"/>
    <p:sldLayoutId id="2147483733" r:id="rId28"/>
    <p:sldLayoutId id="2147483747" r:id="rId29"/>
    <p:sldLayoutId id="2147483818" r:id="rId30"/>
    <p:sldLayoutId id="2147483805" r:id="rId31"/>
    <p:sldLayoutId id="2147483806" r:id="rId32"/>
    <p:sldLayoutId id="2147483750" r:id="rId33"/>
    <p:sldLayoutId id="2147483765" r:id="rId34"/>
    <p:sldLayoutId id="2147483781" r:id="rId35"/>
    <p:sldLayoutId id="2147483809" r:id="rId36"/>
    <p:sldLayoutId id="2147483808" r:id="rId37"/>
    <p:sldLayoutId id="2147483807" r:id="rId38"/>
    <p:sldLayoutId id="2147483819" r:id="rId39"/>
    <p:sldLayoutId id="2147483754" r:id="rId40"/>
    <p:sldLayoutId id="2147483755" r:id="rId41"/>
    <p:sldLayoutId id="2147483759" r:id="rId42"/>
    <p:sldLayoutId id="2147483753" r:id="rId43"/>
    <p:sldLayoutId id="2147483763" r:id="rId44"/>
    <p:sldLayoutId id="2147483762" r:id="rId45"/>
    <p:sldLayoutId id="2147483758" r:id="rId46"/>
    <p:sldLayoutId id="2147483756" r:id="rId47"/>
    <p:sldLayoutId id="2147483798" r:id="rId48"/>
    <p:sldLayoutId id="2147483797" r:id="rId49"/>
    <p:sldLayoutId id="2147483820" r:id="rId50"/>
    <p:sldLayoutId id="2147483925" r:id="rId5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25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1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bwMode="black">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068C556E-7101-4471-A958-3911E20944AB}" type="datetime1">
              <a:rPr lang="en-US" smtClean="0"/>
              <a:t>5/1/2024</a:t>
            </a:fld>
            <a:endParaRPr lang="en-US" dirty="0"/>
          </a:p>
        </p:txBody>
      </p:sp>
      <p:sp>
        <p:nvSpPr>
          <p:cNvPr id="12"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Information Technology for Minnesota Government </a:t>
            </a:r>
            <a:r>
              <a:rPr lang="en-US" dirty="0">
                <a:solidFill>
                  <a:schemeClr val="accent1"/>
                </a:solidFill>
              </a:rPr>
              <a:t>|</a:t>
            </a:r>
            <a:r>
              <a:rPr lang="en-US" dirty="0"/>
              <a:t> mn.gov/</a:t>
            </a:r>
            <a:r>
              <a:rPr lang="en-US" dirty="0" err="1"/>
              <a:t>mnit</a:t>
            </a:r>
            <a:endParaRPr lang="en-US" dirty="0"/>
          </a:p>
        </p:txBody>
      </p:sp>
      <p:sp>
        <p:nvSpPr>
          <p:cNvPr id="6" name="Slide Number Placeholder 5"/>
          <p:cNvSpPr>
            <a:spLocks noGrp="1"/>
          </p:cNvSpPr>
          <p:nvPr>
            <p:ph type="sldNum" sz="quarter" idx="4"/>
          </p:nvPr>
        </p:nvSpPr>
        <p:spPr bwMode="black">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382679860"/>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 id="2147483833" r:id="rId12"/>
    <p:sldLayoutId id="2147483834" r:id="rId13"/>
    <p:sldLayoutId id="2147483835" r:id="rId14"/>
    <p:sldLayoutId id="2147483836" r:id="rId15"/>
    <p:sldLayoutId id="2147483837" r:id="rId16"/>
    <p:sldLayoutId id="2147483838" r:id="rId17"/>
    <p:sldLayoutId id="2147483839" r:id="rId18"/>
    <p:sldLayoutId id="2147483840" r:id="rId19"/>
    <p:sldLayoutId id="2147483841" r:id="rId20"/>
    <p:sldLayoutId id="2147483842" r:id="rId21"/>
    <p:sldLayoutId id="2147483843" r:id="rId22"/>
    <p:sldLayoutId id="2147483844" r:id="rId23"/>
    <p:sldLayoutId id="2147483845" r:id="rId24"/>
    <p:sldLayoutId id="2147483846" r:id="rId25"/>
    <p:sldLayoutId id="2147483847" r:id="rId26"/>
    <p:sldLayoutId id="2147483848" r:id="rId27"/>
    <p:sldLayoutId id="2147483849" r:id="rId28"/>
    <p:sldLayoutId id="2147483850" r:id="rId29"/>
    <p:sldLayoutId id="2147483851" r:id="rId30"/>
    <p:sldLayoutId id="2147483852" r:id="rId31"/>
    <p:sldLayoutId id="2147483853" r:id="rId32"/>
    <p:sldLayoutId id="2147483854" r:id="rId33"/>
    <p:sldLayoutId id="2147483855" r:id="rId34"/>
    <p:sldLayoutId id="2147483856" r:id="rId35"/>
    <p:sldLayoutId id="2147483857" r:id="rId36"/>
    <p:sldLayoutId id="2147483858" r:id="rId37"/>
    <p:sldLayoutId id="2147483859" r:id="rId38"/>
    <p:sldLayoutId id="2147483860" r:id="rId39"/>
    <p:sldLayoutId id="2147483861" r:id="rId40"/>
    <p:sldLayoutId id="2147483862" r:id="rId41"/>
    <p:sldLayoutId id="2147483863" r:id="rId42"/>
    <p:sldLayoutId id="2147483864" r:id="rId43"/>
    <p:sldLayoutId id="2147483865" r:id="rId44"/>
    <p:sldLayoutId id="2147483866" r:id="rId45"/>
    <p:sldLayoutId id="2147483867" r:id="rId46"/>
    <p:sldLayoutId id="2147483868" r:id="rId47"/>
    <p:sldLayoutId id="2147483869" r:id="rId48"/>
    <p:sldLayoutId id="2147483870" r:id="rId49"/>
    <p:sldLayoutId id="2147483871" r:id="rId50"/>
    <p:sldLayoutId id="2147483872" r:id="rId51"/>
    <p:sldLayoutId id="2147483873" r:id="rId52"/>
    <p:sldLayoutId id="2147483874" r:id="rId53"/>
    <p:sldLayoutId id="2147483875" r:id="rId54"/>
    <p:sldLayoutId id="2147483876" r:id="rId55"/>
    <p:sldLayoutId id="2147483878" r:id="rId56"/>
    <p:sldLayoutId id="2147483926" r:id="rId5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25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1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59.xml"/><Relationship Id="rId5" Type="http://schemas.openxmlformats.org/officeDocument/2006/relationships/image" Target="../media/image19.jpeg"/><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59.xml"/><Relationship Id="rId5" Type="http://schemas.openxmlformats.org/officeDocument/2006/relationships/image" Target="../media/image22.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61.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5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59.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4.xml"/><Relationship Id="rId1" Type="http://schemas.openxmlformats.org/officeDocument/2006/relationships/slideLayout" Target="../slideLayouts/slideLayout10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hyperlink" Target="https://www.betterup.com/blog/how-inclusive-leadership-impacts-your-entire-business?hsLang=en" TargetMode="External"/><Relationship Id="rId2" Type="http://schemas.openxmlformats.org/officeDocument/2006/relationships/notesSlide" Target="../notesSlides/notesSlide37.xml"/><Relationship Id="rId1" Type="http://schemas.openxmlformats.org/officeDocument/2006/relationships/slideLayout" Target="../slideLayouts/slideLayout8.xml"/><Relationship Id="rId6" Type="http://schemas.openxmlformats.org/officeDocument/2006/relationships/hyperlink" Target="https://hbr.org/2019/12/the-value-of-belonging-at-work" TargetMode="External"/><Relationship Id="rId5" Type="http://schemas.openxmlformats.org/officeDocument/2006/relationships/hyperlink" Target="https://www.gallup.com/workplace/236366/right-culture-not-employee-satisfaction.aspx" TargetMode="External"/><Relationship Id="rId4" Type="http://schemas.openxmlformats.org/officeDocument/2006/relationships/hyperlink" Target="https://www.betterup.com/blog/how-to-foster-belonging-and-inclusion-in-the-workplace"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54.xml"/><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1CC6D9-1A6A-44CF-9CFA-CC3A1D4A5AC4}"/>
              </a:ext>
            </a:extLst>
          </p:cNvPr>
          <p:cNvSpPr>
            <a:spLocks noGrp="1"/>
          </p:cNvSpPr>
          <p:nvPr>
            <p:ph type="ctrTitle"/>
          </p:nvPr>
        </p:nvSpPr>
        <p:spPr/>
        <p:txBody>
          <a:bodyPr/>
          <a:lstStyle/>
          <a:p>
            <a:r>
              <a:rPr lang="en-US" dirty="0"/>
              <a:t>Inclusion and Belonging in the Workplace</a:t>
            </a:r>
          </a:p>
        </p:txBody>
      </p:sp>
      <p:sp>
        <p:nvSpPr>
          <p:cNvPr id="5" name="Text Placeholder 4">
            <a:extLst>
              <a:ext uri="{FF2B5EF4-FFF2-40B4-BE49-F238E27FC236}">
                <a16:creationId xmlns:a16="http://schemas.microsoft.com/office/drawing/2014/main" id="{F26A0BA6-9017-401B-8062-E17248BBD394}"/>
              </a:ext>
            </a:extLst>
          </p:cNvPr>
          <p:cNvSpPr>
            <a:spLocks noGrp="1"/>
          </p:cNvSpPr>
          <p:nvPr>
            <p:ph type="body" sz="quarter" idx="14"/>
          </p:nvPr>
        </p:nvSpPr>
        <p:spPr/>
        <p:txBody>
          <a:bodyPr/>
          <a:lstStyle/>
          <a:p>
            <a:r>
              <a:rPr lang="en-US" dirty="0"/>
              <a:t>Yer Winder (she/her) | Equity, Access, and Inclusion Office</a:t>
            </a:r>
          </a:p>
          <a:p>
            <a:r>
              <a:rPr lang="en-US" dirty="0"/>
              <a:t>Noel Payne (she/her) | Equity, Access, and Inclusion Office</a:t>
            </a:r>
          </a:p>
          <a:p>
            <a:endParaRPr lang="en-US" dirty="0"/>
          </a:p>
        </p:txBody>
      </p:sp>
    </p:spTree>
    <p:extLst>
      <p:ext uri="{BB962C8B-B14F-4D97-AF65-F5344CB8AC3E}">
        <p14:creationId xmlns:p14="http://schemas.microsoft.com/office/powerpoint/2010/main" val="23212749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73CBF3-DA53-4AB8-976C-7F2B7F9C2145}"/>
              </a:ext>
            </a:extLst>
          </p:cNvPr>
          <p:cNvSpPr>
            <a:spLocks noGrp="1"/>
          </p:cNvSpPr>
          <p:nvPr>
            <p:ph idx="1"/>
          </p:nvPr>
        </p:nvSpPr>
        <p:spPr/>
        <p:txBody>
          <a:bodyPr>
            <a:normAutofit/>
          </a:bodyPr>
          <a:lstStyle/>
          <a:p>
            <a:pPr marL="0" indent="0" algn="ctr">
              <a:buNone/>
            </a:pPr>
            <a:r>
              <a:rPr lang="en-US" sz="6000" b="1" dirty="0"/>
              <a:t>Share a time when you </a:t>
            </a:r>
            <a:br>
              <a:rPr lang="en-US" sz="6000" b="1" dirty="0"/>
            </a:br>
            <a:r>
              <a:rPr lang="en-US" sz="6000" b="1" dirty="0"/>
              <a:t>felt </a:t>
            </a:r>
            <a:r>
              <a:rPr lang="en-US" sz="6000" b="1" i="1" dirty="0"/>
              <a:t>excluded.</a:t>
            </a:r>
            <a:br>
              <a:rPr lang="en-US" sz="6000" b="1" i="1" dirty="0"/>
            </a:br>
            <a:r>
              <a:rPr lang="en-US" sz="6000" b="1" dirty="0"/>
              <a:t>How did it make you </a:t>
            </a:r>
            <a:r>
              <a:rPr lang="en-US" sz="6000" b="1" i="1" dirty="0"/>
              <a:t>feel?</a:t>
            </a:r>
            <a:endParaRPr lang="en-US" sz="5400" dirty="0"/>
          </a:p>
          <a:p>
            <a:pPr marL="0" indent="0" algn="ctr">
              <a:buNone/>
            </a:pPr>
            <a:endParaRPr lang="en-US" sz="4000" dirty="0"/>
          </a:p>
        </p:txBody>
      </p:sp>
    </p:spTree>
    <p:extLst>
      <p:ext uri="{BB962C8B-B14F-4D97-AF65-F5344CB8AC3E}">
        <p14:creationId xmlns:p14="http://schemas.microsoft.com/office/powerpoint/2010/main" val="130945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73CBF3-DA53-4AB8-976C-7F2B7F9C2145}"/>
              </a:ext>
            </a:extLst>
          </p:cNvPr>
          <p:cNvSpPr>
            <a:spLocks noGrp="1"/>
          </p:cNvSpPr>
          <p:nvPr>
            <p:ph idx="1"/>
          </p:nvPr>
        </p:nvSpPr>
        <p:spPr/>
        <p:txBody>
          <a:bodyPr>
            <a:normAutofit/>
          </a:bodyPr>
          <a:lstStyle/>
          <a:p>
            <a:pPr marL="0" indent="0">
              <a:buNone/>
            </a:pPr>
            <a:br>
              <a:rPr lang="en-US" sz="4400" b="1" dirty="0"/>
            </a:br>
            <a:r>
              <a:rPr lang="en-US" sz="4000" b="1" dirty="0"/>
              <a:t>Inclusion</a:t>
            </a:r>
            <a:endParaRPr lang="en-US" sz="4000" dirty="0"/>
          </a:p>
        </p:txBody>
      </p:sp>
    </p:spTree>
    <p:extLst>
      <p:ext uri="{BB962C8B-B14F-4D97-AF65-F5344CB8AC3E}">
        <p14:creationId xmlns:p14="http://schemas.microsoft.com/office/powerpoint/2010/main" val="1291153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73CBF3-DA53-4AB8-976C-7F2B7F9C2145}"/>
              </a:ext>
            </a:extLst>
          </p:cNvPr>
          <p:cNvSpPr>
            <a:spLocks noGrp="1"/>
          </p:cNvSpPr>
          <p:nvPr>
            <p:ph idx="1"/>
          </p:nvPr>
        </p:nvSpPr>
        <p:spPr/>
        <p:txBody>
          <a:bodyPr>
            <a:normAutofit/>
          </a:bodyPr>
          <a:lstStyle/>
          <a:p>
            <a:pPr marL="0" indent="0" algn="ctr">
              <a:buNone/>
            </a:pPr>
            <a:br>
              <a:rPr lang="en-US" sz="4400" b="1" dirty="0"/>
            </a:br>
            <a:r>
              <a:rPr lang="en-US" sz="4000" b="1" dirty="0"/>
              <a:t>Inclusion</a:t>
            </a:r>
            <a:r>
              <a:rPr lang="en-US" sz="4000" dirty="0"/>
              <a:t> is welcoming individual differences and similarities, respecting others, treating people equitably, and forming meaningful connections, so that every person's contributions are recognized, accepted, and incorporated.</a:t>
            </a:r>
          </a:p>
          <a:p>
            <a:pPr marL="0" indent="0" algn="ctr">
              <a:buNone/>
            </a:pPr>
            <a:endParaRPr lang="en-US" sz="4000" dirty="0"/>
          </a:p>
        </p:txBody>
      </p:sp>
    </p:spTree>
    <p:extLst>
      <p:ext uri="{BB962C8B-B14F-4D97-AF65-F5344CB8AC3E}">
        <p14:creationId xmlns:p14="http://schemas.microsoft.com/office/powerpoint/2010/main" val="370104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BC38A-CAED-41C1-A820-F067A7698FC8}"/>
              </a:ext>
            </a:extLst>
          </p:cNvPr>
          <p:cNvSpPr>
            <a:spLocks noGrp="1"/>
          </p:cNvSpPr>
          <p:nvPr>
            <p:ph type="title"/>
          </p:nvPr>
        </p:nvSpPr>
        <p:spPr/>
        <p:txBody>
          <a:bodyPr/>
          <a:lstStyle/>
          <a:p>
            <a:r>
              <a:rPr lang="en-US" dirty="0"/>
              <a:t>What’s the difference?</a:t>
            </a:r>
          </a:p>
        </p:txBody>
      </p:sp>
      <p:sp>
        <p:nvSpPr>
          <p:cNvPr id="4" name="Date Placeholder 3">
            <a:extLst>
              <a:ext uri="{FF2B5EF4-FFF2-40B4-BE49-F238E27FC236}">
                <a16:creationId xmlns:a16="http://schemas.microsoft.com/office/drawing/2014/main" id="{483DE4FA-F316-4376-A6D1-0ED071278F7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4D5D47-1752-4D84-8BFB-C2F71A34C932}" type="datetime1">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5/1/2024</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8" name="Footer Placeholder 4">
            <a:extLst>
              <a:ext uri="{FF2B5EF4-FFF2-40B4-BE49-F238E27FC236}">
                <a16:creationId xmlns:a16="http://schemas.microsoft.com/office/drawing/2014/main" id="{30B0B5B4-749B-4374-8655-3D081440EF67}"/>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mn-ea"/>
                <a:cs typeface="+mn-cs"/>
              </a:rPr>
              <a:t>Diversity, Equity, and Inclusion at Revenue</a:t>
            </a:r>
          </a:p>
        </p:txBody>
      </p:sp>
      <p:sp>
        <p:nvSpPr>
          <p:cNvPr id="6" name="Slide Number Placeholder 5">
            <a:extLst>
              <a:ext uri="{FF2B5EF4-FFF2-40B4-BE49-F238E27FC236}">
                <a16:creationId xmlns:a16="http://schemas.microsoft.com/office/drawing/2014/main" id="{4D945380-5C24-429A-BF40-03BB86FFBE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1032" name="Picture 8" descr="Promoting Diversity, Equity, and Inclusion within the Fulbright Programs |  Fulbright Finland Foundation">
            <a:extLst>
              <a:ext uri="{FF2B5EF4-FFF2-40B4-BE49-F238E27FC236}">
                <a16:creationId xmlns:a16="http://schemas.microsoft.com/office/drawing/2014/main" id="{9CB13945-EA76-40E5-9B46-59AE7897472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866503"/>
            <a:ext cx="10515600" cy="3779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79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BC38A-CAED-41C1-A820-F067A7698FC8}"/>
              </a:ext>
            </a:extLst>
          </p:cNvPr>
          <p:cNvSpPr>
            <a:spLocks noGrp="1"/>
          </p:cNvSpPr>
          <p:nvPr>
            <p:ph type="title"/>
          </p:nvPr>
        </p:nvSpPr>
        <p:spPr/>
        <p:txBody>
          <a:bodyPr/>
          <a:lstStyle/>
          <a:p>
            <a:r>
              <a:rPr lang="en-US" altLang="en-US" sz="3600" dirty="0"/>
              <a:t>Circles of My Multicultural Self Activity</a:t>
            </a:r>
            <a:endParaRPr lang="en-US" dirty="0"/>
          </a:p>
        </p:txBody>
      </p:sp>
      <p:sp>
        <p:nvSpPr>
          <p:cNvPr id="3" name="Content Placeholder 2">
            <a:extLst>
              <a:ext uri="{FF2B5EF4-FFF2-40B4-BE49-F238E27FC236}">
                <a16:creationId xmlns:a16="http://schemas.microsoft.com/office/drawing/2014/main" id="{EAC93B5C-36E1-4F65-8D92-19AA02DEAAFA}"/>
              </a:ext>
            </a:extLst>
          </p:cNvPr>
          <p:cNvSpPr>
            <a:spLocks noGrp="1"/>
          </p:cNvSpPr>
          <p:nvPr>
            <p:ph idx="1"/>
          </p:nvPr>
        </p:nvSpPr>
        <p:spPr/>
        <p:txBody>
          <a:bodyPr/>
          <a:lstStyle/>
          <a:p>
            <a:pPr marL="0" indent="0">
              <a:buNone/>
            </a:pPr>
            <a:endParaRPr lang="en-US" altLang="en-US" sz="4000" dirty="0">
              <a:solidFill>
                <a:srgbClr val="0A4B80"/>
              </a:solidFill>
            </a:endParaRPr>
          </a:p>
          <a:p>
            <a:pPr marL="0" indent="0">
              <a:buNone/>
            </a:pPr>
            <a:endParaRPr lang="en-US" altLang="en-US" sz="4000" dirty="0">
              <a:solidFill>
                <a:srgbClr val="0A4B80"/>
              </a:solidFill>
            </a:endParaRPr>
          </a:p>
          <a:p>
            <a:endParaRPr lang="en-US" dirty="0"/>
          </a:p>
        </p:txBody>
      </p:sp>
      <p:sp>
        <p:nvSpPr>
          <p:cNvPr id="4" name="Date Placeholder 3">
            <a:extLst>
              <a:ext uri="{FF2B5EF4-FFF2-40B4-BE49-F238E27FC236}">
                <a16:creationId xmlns:a16="http://schemas.microsoft.com/office/drawing/2014/main" id="{483DE4FA-F316-4376-A6D1-0ED071278F7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4D5D47-1752-4D84-8BFB-C2F71A34C932}" type="datetime1">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5/1/2024</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8" name="Footer Placeholder 4">
            <a:extLst>
              <a:ext uri="{FF2B5EF4-FFF2-40B4-BE49-F238E27FC236}">
                <a16:creationId xmlns:a16="http://schemas.microsoft.com/office/drawing/2014/main" id="{30B0B5B4-749B-4374-8655-3D081440EF67}"/>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mn-ea"/>
                <a:cs typeface="+mn-cs"/>
              </a:rPr>
              <a:t>Diversity, Equity, and Inclusion at Revenue</a:t>
            </a:r>
          </a:p>
        </p:txBody>
      </p:sp>
      <p:sp>
        <p:nvSpPr>
          <p:cNvPr id="6" name="Slide Number Placeholder 5">
            <a:extLst>
              <a:ext uri="{FF2B5EF4-FFF2-40B4-BE49-F238E27FC236}">
                <a16:creationId xmlns:a16="http://schemas.microsoft.com/office/drawing/2014/main" id="{4D945380-5C24-429A-BF40-03BB86FFBE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5FE05D35-6B55-4C6B-BF08-349FFB6AD6A4}"/>
              </a:ext>
            </a:extLst>
          </p:cNvPr>
          <p:cNvPicPr>
            <a:picLocks noChangeAspect="1"/>
          </p:cNvPicPr>
          <p:nvPr/>
        </p:nvPicPr>
        <p:blipFill>
          <a:blip r:embed="rId3"/>
          <a:stretch>
            <a:fillRect/>
          </a:stretch>
        </p:blipFill>
        <p:spPr>
          <a:xfrm>
            <a:off x="3146277" y="2341554"/>
            <a:ext cx="5743547" cy="3541961"/>
          </a:xfrm>
          <a:prstGeom prst="rect">
            <a:avLst/>
          </a:prstGeom>
        </p:spPr>
      </p:pic>
    </p:spTree>
    <p:extLst>
      <p:ext uri="{BB962C8B-B14F-4D97-AF65-F5344CB8AC3E}">
        <p14:creationId xmlns:p14="http://schemas.microsoft.com/office/powerpoint/2010/main" val="1554500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BC38A-CAED-41C1-A820-F067A7698FC8}"/>
              </a:ext>
            </a:extLst>
          </p:cNvPr>
          <p:cNvSpPr>
            <a:spLocks noGrp="1"/>
          </p:cNvSpPr>
          <p:nvPr>
            <p:ph type="title"/>
          </p:nvPr>
        </p:nvSpPr>
        <p:spPr/>
        <p:txBody>
          <a:bodyPr/>
          <a:lstStyle/>
          <a:p>
            <a:r>
              <a:rPr lang="en-US" dirty="0"/>
              <a:t>Instructions</a:t>
            </a:r>
          </a:p>
        </p:txBody>
      </p:sp>
      <p:sp>
        <p:nvSpPr>
          <p:cNvPr id="3" name="Content Placeholder 2">
            <a:extLst>
              <a:ext uri="{FF2B5EF4-FFF2-40B4-BE49-F238E27FC236}">
                <a16:creationId xmlns:a16="http://schemas.microsoft.com/office/drawing/2014/main" id="{EAC93B5C-36E1-4F65-8D92-19AA02DEAAFA}"/>
              </a:ext>
            </a:extLst>
          </p:cNvPr>
          <p:cNvSpPr>
            <a:spLocks noGrp="1"/>
          </p:cNvSpPr>
          <p:nvPr>
            <p:ph idx="1"/>
          </p:nvPr>
        </p:nvSpPr>
        <p:spPr/>
        <p:txBody>
          <a:bodyPr>
            <a:normAutofit/>
          </a:bodyPr>
          <a:lstStyle/>
          <a:p>
            <a:r>
              <a:rPr lang="en-US" dirty="0"/>
              <a:t>Place your name in the center circle. </a:t>
            </a:r>
          </a:p>
          <a:p>
            <a:r>
              <a:rPr lang="en-US" dirty="0"/>
              <a:t>Write an important aspect of your identity in each of the circles -- an identifier or descriptor that you feel is important in defining you. </a:t>
            </a:r>
          </a:p>
          <a:p>
            <a:pPr lvl="1"/>
            <a:r>
              <a:rPr lang="en-US" dirty="0"/>
              <a:t>This can include anything: Asian American, female, mother, athlete, educator, scientist, or any descriptor with which you identify. </a:t>
            </a:r>
          </a:p>
          <a:p>
            <a:pPr marL="0" indent="0">
              <a:buNone/>
            </a:pPr>
            <a:endParaRPr lang="en-US" altLang="en-US" sz="4000" dirty="0">
              <a:solidFill>
                <a:srgbClr val="0A4B80"/>
              </a:solidFill>
            </a:endParaRPr>
          </a:p>
          <a:p>
            <a:pPr marL="0" indent="0">
              <a:buNone/>
            </a:pPr>
            <a:endParaRPr lang="en-US" altLang="en-US" sz="4000" dirty="0">
              <a:solidFill>
                <a:srgbClr val="0A4B80"/>
              </a:solidFill>
            </a:endParaRPr>
          </a:p>
          <a:p>
            <a:endParaRPr lang="en-US" dirty="0"/>
          </a:p>
        </p:txBody>
      </p:sp>
      <p:sp>
        <p:nvSpPr>
          <p:cNvPr id="4" name="Date Placeholder 3">
            <a:extLst>
              <a:ext uri="{FF2B5EF4-FFF2-40B4-BE49-F238E27FC236}">
                <a16:creationId xmlns:a16="http://schemas.microsoft.com/office/drawing/2014/main" id="{483DE4FA-F316-4376-A6D1-0ED071278F7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4D5D47-1752-4D84-8BFB-C2F71A34C932}" type="datetime1">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5/1/2024</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4D945380-5C24-429A-BF40-03BB86FFBE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850381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E899B-E25F-4C14-AF33-28B79C4CD71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6394F62-1AC2-45F3-85DC-0AF27D8F9639}"/>
              </a:ext>
            </a:extLst>
          </p:cNvPr>
          <p:cNvSpPr>
            <a:spLocks noGrp="1"/>
          </p:cNvSpPr>
          <p:nvPr>
            <p:ph idx="1"/>
          </p:nvPr>
        </p:nvSpPr>
        <p:spPr/>
        <p:txBody>
          <a:bodyPr/>
          <a:lstStyle/>
          <a:p>
            <a:pPr marL="0" indent="0" algn="ctr">
              <a:buNone/>
            </a:pPr>
            <a:endParaRPr lang="en-US" sz="4400" dirty="0"/>
          </a:p>
          <a:p>
            <a:pPr marL="0" indent="0" algn="ctr">
              <a:buNone/>
            </a:pPr>
            <a:r>
              <a:rPr lang="en-US" sz="4400" dirty="0"/>
              <a:t>Share a story about a time you were especially </a:t>
            </a:r>
            <a:r>
              <a:rPr lang="en-US" sz="4400" b="1" dirty="0"/>
              <a:t>proud or felt included</a:t>
            </a:r>
            <a:r>
              <a:rPr lang="en-US" sz="4400" dirty="0"/>
              <a:t> to identify with one of the descriptors you wrote down.</a:t>
            </a:r>
          </a:p>
          <a:p>
            <a:endParaRPr lang="en-US" dirty="0"/>
          </a:p>
        </p:txBody>
      </p:sp>
      <p:sp>
        <p:nvSpPr>
          <p:cNvPr id="4" name="Date Placeholder 3">
            <a:extLst>
              <a:ext uri="{FF2B5EF4-FFF2-40B4-BE49-F238E27FC236}">
                <a16:creationId xmlns:a16="http://schemas.microsoft.com/office/drawing/2014/main" id="{9D7604F4-759E-4DAF-8D03-F778C33729A2}"/>
              </a:ext>
            </a:extLst>
          </p:cNvPr>
          <p:cNvSpPr>
            <a:spLocks noGrp="1"/>
          </p:cNvSpPr>
          <p:nvPr>
            <p:ph type="dt" sz="half" idx="10"/>
          </p:nvPr>
        </p:nvSpPr>
        <p:spPr/>
        <p:txBody>
          <a:bodyPr/>
          <a:lstStyle/>
          <a:p>
            <a:fld id="{9A198C9B-0587-4A1E-9E03-E4C9FE222F08}" type="datetime1">
              <a:rPr lang="en-US" smtClean="0"/>
              <a:t>5/1/2024</a:t>
            </a:fld>
            <a:endParaRPr lang="en-US" dirty="0"/>
          </a:p>
        </p:txBody>
      </p:sp>
      <p:sp>
        <p:nvSpPr>
          <p:cNvPr id="6" name="Slide Number Placeholder 5">
            <a:extLst>
              <a:ext uri="{FF2B5EF4-FFF2-40B4-BE49-F238E27FC236}">
                <a16:creationId xmlns:a16="http://schemas.microsoft.com/office/drawing/2014/main" id="{7284E525-9FA2-416E-9748-58AB1DD1FBA2}"/>
              </a:ext>
            </a:extLst>
          </p:cNvPr>
          <p:cNvSpPr>
            <a:spLocks noGrp="1"/>
          </p:cNvSpPr>
          <p:nvPr>
            <p:ph type="sldNum" sz="quarter" idx="12"/>
          </p:nvPr>
        </p:nvSpPr>
        <p:spPr/>
        <p:txBody>
          <a:bodyPr/>
          <a:lstStyle/>
          <a:p>
            <a:fld id="{48F63A3B-78C7-47BE-AE5E-E10140E04643}" type="slidenum">
              <a:rPr lang="en-US" smtClean="0"/>
              <a:t>16</a:t>
            </a:fld>
            <a:endParaRPr lang="en-US" dirty="0"/>
          </a:p>
        </p:txBody>
      </p:sp>
      <p:sp>
        <p:nvSpPr>
          <p:cNvPr id="7" name="Footer Placeholder 4">
            <a:extLst>
              <a:ext uri="{FF2B5EF4-FFF2-40B4-BE49-F238E27FC236}">
                <a16:creationId xmlns:a16="http://schemas.microsoft.com/office/drawing/2014/main" id="{D02C1090-5F9C-47A8-8A95-C551358115AC}"/>
              </a:ext>
            </a:extLst>
          </p:cNvPr>
          <p:cNvSpPr>
            <a:spLocks noGrp="1"/>
          </p:cNvSpPr>
          <p:nvPr>
            <p:ph type="ftr" sz="quarter" idx="3"/>
          </p:nvPr>
        </p:nvSpPr>
        <p:spPr>
          <a:xfrm>
            <a:off x="3302177" y="6356349"/>
            <a:ext cx="5587647"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rgbClr val="000000"/>
                </a:solidFill>
                <a:effectLst/>
                <a:uLnTx/>
                <a:uFillTx/>
                <a:latin typeface="Calibri"/>
                <a:ea typeface="+mn-ea"/>
                <a:cs typeface="+mn-cs"/>
              </a:rPr>
              <a:t>Diversity, Equity, and Inclusion at Revenue</a:t>
            </a:r>
          </a:p>
        </p:txBody>
      </p:sp>
    </p:spTree>
    <p:extLst>
      <p:ext uri="{BB962C8B-B14F-4D97-AF65-F5344CB8AC3E}">
        <p14:creationId xmlns:p14="http://schemas.microsoft.com/office/powerpoint/2010/main" val="2167794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B5769-F3A3-4277-9456-F3DA272C726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E8EBAEB-B0A0-4333-99EC-6D42494D5C8C}"/>
              </a:ext>
            </a:extLst>
          </p:cNvPr>
          <p:cNvSpPr>
            <a:spLocks noGrp="1"/>
          </p:cNvSpPr>
          <p:nvPr>
            <p:ph idx="1"/>
          </p:nvPr>
        </p:nvSpPr>
        <p:spPr/>
        <p:txBody>
          <a:bodyPr/>
          <a:lstStyle/>
          <a:p>
            <a:pPr marL="0" indent="0" algn="ctr">
              <a:buNone/>
            </a:pPr>
            <a:endParaRPr lang="en-US" sz="4400" dirty="0"/>
          </a:p>
          <a:p>
            <a:pPr marL="0" indent="0" algn="ctr">
              <a:buNone/>
            </a:pPr>
            <a:r>
              <a:rPr lang="en-US" sz="4400" dirty="0"/>
              <a:t>Share a story about a time it was especially </a:t>
            </a:r>
            <a:r>
              <a:rPr lang="en-US" sz="4400" b="1" dirty="0"/>
              <a:t>painful</a:t>
            </a:r>
            <a:r>
              <a:rPr lang="en-US" sz="4400" dirty="0"/>
              <a:t> or </a:t>
            </a:r>
            <a:r>
              <a:rPr lang="en-US" sz="4400" b="1" dirty="0"/>
              <a:t>felt</a:t>
            </a:r>
            <a:r>
              <a:rPr lang="en-US" sz="4400" dirty="0"/>
              <a:t> </a:t>
            </a:r>
            <a:r>
              <a:rPr lang="en-US" sz="4400" b="1" dirty="0"/>
              <a:t>excluded</a:t>
            </a:r>
            <a:r>
              <a:rPr lang="en-US" sz="4400" dirty="0"/>
              <a:t> to be identified with one of your identifiers or descriptors. </a:t>
            </a:r>
          </a:p>
          <a:p>
            <a:endParaRPr lang="en-US" dirty="0"/>
          </a:p>
        </p:txBody>
      </p:sp>
      <p:sp>
        <p:nvSpPr>
          <p:cNvPr id="4" name="Date Placeholder 3">
            <a:extLst>
              <a:ext uri="{FF2B5EF4-FFF2-40B4-BE49-F238E27FC236}">
                <a16:creationId xmlns:a16="http://schemas.microsoft.com/office/drawing/2014/main" id="{BBC27087-5AD0-4A92-8B50-9F07AC68F500}"/>
              </a:ext>
            </a:extLst>
          </p:cNvPr>
          <p:cNvSpPr>
            <a:spLocks noGrp="1"/>
          </p:cNvSpPr>
          <p:nvPr>
            <p:ph type="dt" sz="half" idx="10"/>
          </p:nvPr>
        </p:nvSpPr>
        <p:spPr/>
        <p:txBody>
          <a:bodyPr/>
          <a:lstStyle/>
          <a:p>
            <a:fld id="{9A198C9B-0587-4A1E-9E03-E4C9FE222F08}" type="datetime1">
              <a:rPr lang="en-US" smtClean="0"/>
              <a:t>5/1/2024</a:t>
            </a:fld>
            <a:endParaRPr lang="en-US" dirty="0"/>
          </a:p>
        </p:txBody>
      </p:sp>
      <p:sp>
        <p:nvSpPr>
          <p:cNvPr id="6" name="Slide Number Placeholder 5">
            <a:extLst>
              <a:ext uri="{FF2B5EF4-FFF2-40B4-BE49-F238E27FC236}">
                <a16:creationId xmlns:a16="http://schemas.microsoft.com/office/drawing/2014/main" id="{6B8C099C-752F-43B6-A1FF-418CA6BDD82C}"/>
              </a:ext>
            </a:extLst>
          </p:cNvPr>
          <p:cNvSpPr>
            <a:spLocks noGrp="1"/>
          </p:cNvSpPr>
          <p:nvPr>
            <p:ph type="sldNum" sz="quarter" idx="12"/>
          </p:nvPr>
        </p:nvSpPr>
        <p:spPr/>
        <p:txBody>
          <a:bodyPr/>
          <a:lstStyle/>
          <a:p>
            <a:fld id="{48F63A3B-78C7-47BE-AE5E-E10140E04643}" type="slidenum">
              <a:rPr lang="en-US" smtClean="0"/>
              <a:t>17</a:t>
            </a:fld>
            <a:endParaRPr lang="en-US" dirty="0"/>
          </a:p>
        </p:txBody>
      </p:sp>
      <p:sp>
        <p:nvSpPr>
          <p:cNvPr id="7" name="Footer Placeholder 4">
            <a:extLst>
              <a:ext uri="{FF2B5EF4-FFF2-40B4-BE49-F238E27FC236}">
                <a16:creationId xmlns:a16="http://schemas.microsoft.com/office/drawing/2014/main" id="{482CD9AF-CA01-4344-8B26-229A3029FC25}"/>
              </a:ext>
            </a:extLst>
          </p:cNvPr>
          <p:cNvSpPr>
            <a:spLocks noGrp="1"/>
          </p:cNvSpPr>
          <p:nvPr>
            <p:ph type="ftr" sz="quarter" idx="3"/>
          </p:nvPr>
        </p:nvSpPr>
        <p:spPr>
          <a:xfrm>
            <a:off x="3302177" y="6356349"/>
            <a:ext cx="5587647"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rgbClr val="000000"/>
                </a:solidFill>
                <a:effectLst/>
                <a:uLnTx/>
                <a:uFillTx/>
                <a:latin typeface="Calibri"/>
                <a:ea typeface="+mn-ea"/>
                <a:cs typeface="+mn-cs"/>
              </a:rPr>
              <a:t>Diversity, Equity, and Inclusion at Revenue</a:t>
            </a:r>
          </a:p>
        </p:txBody>
      </p:sp>
    </p:spTree>
    <p:extLst>
      <p:ext uri="{BB962C8B-B14F-4D97-AF65-F5344CB8AC3E}">
        <p14:creationId xmlns:p14="http://schemas.microsoft.com/office/powerpoint/2010/main" val="3680496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73CBF3-DA53-4AB8-976C-7F2B7F9C2145}"/>
              </a:ext>
            </a:extLst>
          </p:cNvPr>
          <p:cNvSpPr>
            <a:spLocks noGrp="1"/>
          </p:cNvSpPr>
          <p:nvPr>
            <p:ph idx="1"/>
          </p:nvPr>
        </p:nvSpPr>
        <p:spPr/>
        <p:txBody>
          <a:bodyPr>
            <a:normAutofit/>
          </a:bodyPr>
          <a:lstStyle/>
          <a:p>
            <a:pPr marL="0" indent="0">
              <a:buNone/>
            </a:pPr>
            <a:br>
              <a:rPr lang="en-US" sz="4400" b="1" dirty="0"/>
            </a:br>
            <a:r>
              <a:rPr lang="en-US" sz="4000" b="1" dirty="0"/>
              <a:t>Belonging</a:t>
            </a:r>
            <a:endParaRPr lang="en-US" sz="4000" dirty="0"/>
          </a:p>
        </p:txBody>
      </p:sp>
      <p:sp>
        <p:nvSpPr>
          <p:cNvPr id="3" name="Footer Placeholder 4">
            <a:extLst>
              <a:ext uri="{FF2B5EF4-FFF2-40B4-BE49-F238E27FC236}">
                <a16:creationId xmlns:a16="http://schemas.microsoft.com/office/drawing/2014/main" id="{B3DF4990-8840-4D75-A829-A15E3B1D3F80}"/>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rgbClr val="000000"/>
                </a:solidFill>
                <a:effectLst/>
                <a:uLnTx/>
                <a:uFillTx/>
                <a:latin typeface="Calibri"/>
                <a:ea typeface="+mn-ea"/>
                <a:cs typeface="+mn-cs"/>
              </a:rPr>
              <a:t>Diversity, Equity, and Inclusion at Revenue</a:t>
            </a:r>
          </a:p>
        </p:txBody>
      </p:sp>
    </p:spTree>
    <p:extLst>
      <p:ext uri="{BB962C8B-B14F-4D97-AF65-F5344CB8AC3E}">
        <p14:creationId xmlns:p14="http://schemas.microsoft.com/office/powerpoint/2010/main" val="1585998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73CBF3-DA53-4AB8-976C-7F2B7F9C2145}"/>
              </a:ext>
            </a:extLst>
          </p:cNvPr>
          <p:cNvSpPr>
            <a:spLocks noGrp="1"/>
          </p:cNvSpPr>
          <p:nvPr>
            <p:ph idx="1"/>
          </p:nvPr>
        </p:nvSpPr>
        <p:spPr/>
        <p:txBody>
          <a:bodyPr>
            <a:normAutofit/>
          </a:bodyPr>
          <a:lstStyle/>
          <a:p>
            <a:pPr marL="0" indent="0" algn="ctr">
              <a:buNone/>
            </a:pPr>
            <a:br>
              <a:rPr lang="en-US" sz="4400" b="1" dirty="0"/>
            </a:br>
            <a:r>
              <a:rPr lang="en-US" sz="4000" b="1" dirty="0"/>
              <a:t>Belonging</a:t>
            </a:r>
            <a:r>
              <a:rPr lang="en-US" sz="4000" dirty="0"/>
              <a:t> is feeling accepted for who you are and included by those around you.</a:t>
            </a:r>
          </a:p>
          <a:p>
            <a:pPr marL="0" indent="0" algn="ctr">
              <a:buNone/>
            </a:pPr>
            <a:endParaRPr lang="en-US" sz="4000" dirty="0"/>
          </a:p>
        </p:txBody>
      </p:sp>
      <p:sp>
        <p:nvSpPr>
          <p:cNvPr id="3" name="Footer Placeholder 4">
            <a:extLst>
              <a:ext uri="{FF2B5EF4-FFF2-40B4-BE49-F238E27FC236}">
                <a16:creationId xmlns:a16="http://schemas.microsoft.com/office/drawing/2014/main" id="{B3DF4990-8840-4D75-A829-A15E3B1D3F80}"/>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rgbClr val="000000"/>
                </a:solidFill>
                <a:effectLst/>
                <a:uLnTx/>
                <a:uFillTx/>
                <a:latin typeface="Calibri"/>
                <a:ea typeface="+mn-ea"/>
                <a:cs typeface="+mn-cs"/>
              </a:rPr>
              <a:t>Diversity, Equity, and Inclusion at Revenue</a:t>
            </a:r>
          </a:p>
        </p:txBody>
      </p:sp>
    </p:spTree>
    <p:extLst>
      <p:ext uri="{BB962C8B-B14F-4D97-AF65-F5344CB8AC3E}">
        <p14:creationId xmlns:p14="http://schemas.microsoft.com/office/powerpoint/2010/main" val="104075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B4F57F-731B-4700-8EE4-81AAAFF9272E}"/>
              </a:ext>
            </a:extLst>
          </p:cNvPr>
          <p:cNvSpPr>
            <a:spLocks noGrp="1"/>
          </p:cNvSpPr>
          <p:nvPr>
            <p:ph type="title"/>
          </p:nvPr>
        </p:nvSpPr>
        <p:spPr/>
        <p:txBody>
          <a:bodyPr/>
          <a:lstStyle/>
          <a:p>
            <a:r>
              <a:rPr lang="en-US" dirty="0"/>
              <a:t>Learning Objectives</a:t>
            </a:r>
          </a:p>
        </p:txBody>
      </p:sp>
      <p:sp>
        <p:nvSpPr>
          <p:cNvPr id="6" name="Content Placeholder 5">
            <a:extLst>
              <a:ext uri="{FF2B5EF4-FFF2-40B4-BE49-F238E27FC236}">
                <a16:creationId xmlns:a16="http://schemas.microsoft.com/office/drawing/2014/main" id="{F4E56822-895D-4D1D-8BAA-F101B0FBBBE3}"/>
              </a:ext>
            </a:extLst>
          </p:cNvPr>
          <p:cNvSpPr>
            <a:spLocks noGrp="1"/>
          </p:cNvSpPr>
          <p:nvPr>
            <p:ph idx="1"/>
          </p:nvPr>
        </p:nvSpPr>
        <p:spPr/>
        <p:txBody>
          <a:bodyPr>
            <a:normAutofit/>
          </a:bodyPr>
          <a:lstStyle/>
          <a:p>
            <a:r>
              <a:rPr lang="en-US" dirty="0"/>
              <a:t>Define diversity, inclusion, and belonging</a:t>
            </a:r>
          </a:p>
          <a:p>
            <a:r>
              <a:rPr lang="en-US" dirty="0"/>
              <a:t>Assess your own personal diversity</a:t>
            </a:r>
          </a:p>
          <a:p>
            <a:r>
              <a:rPr lang="en-US" dirty="0"/>
              <a:t>Understand the difference between diversity, inclusion, and belonging </a:t>
            </a:r>
          </a:p>
          <a:p>
            <a:r>
              <a:rPr lang="en-US" dirty="0"/>
              <a:t>Learn what employers are doing</a:t>
            </a:r>
          </a:p>
          <a:p>
            <a:r>
              <a:rPr lang="en-US" dirty="0"/>
              <a:t>Ways you can promote inclusion and belonging</a:t>
            </a:r>
          </a:p>
          <a:p>
            <a:r>
              <a:rPr lang="en-US" dirty="0"/>
              <a:t>Work through workplace scenarios</a:t>
            </a:r>
          </a:p>
          <a:p>
            <a:endParaRPr lang="en-US" dirty="0"/>
          </a:p>
          <a:p>
            <a:endParaRPr lang="en-US" dirty="0"/>
          </a:p>
        </p:txBody>
      </p:sp>
    </p:spTree>
    <p:extLst>
      <p:ext uri="{BB962C8B-B14F-4D97-AF65-F5344CB8AC3E}">
        <p14:creationId xmlns:p14="http://schemas.microsoft.com/office/powerpoint/2010/main" val="13793475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F4ECB-0328-4045-97CB-5FE258A6C0F7}"/>
              </a:ext>
            </a:extLst>
          </p:cNvPr>
          <p:cNvSpPr>
            <a:spLocks noGrp="1"/>
          </p:cNvSpPr>
          <p:nvPr>
            <p:ph type="title"/>
          </p:nvPr>
        </p:nvSpPr>
        <p:spPr/>
        <p:txBody>
          <a:bodyPr/>
          <a:lstStyle/>
          <a:p>
            <a:r>
              <a:rPr lang="en-US" b="1" dirty="0"/>
              <a:t>Belonging</a:t>
            </a:r>
            <a:r>
              <a:rPr lang="en-US" dirty="0"/>
              <a:t> is a key component to </a:t>
            </a:r>
            <a:r>
              <a:rPr lang="en-US" b="1" dirty="0"/>
              <a:t>Inclusion</a:t>
            </a:r>
          </a:p>
        </p:txBody>
      </p:sp>
      <p:sp>
        <p:nvSpPr>
          <p:cNvPr id="3" name="Content Placeholder 2">
            <a:extLst>
              <a:ext uri="{FF2B5EF4-FFF2-40B4-BE49-F238E27FC236}">
                <a16:creationId xmlns:a16="http://schemas.microsoft.com/office/drawing/2014/main" id="{274A204A-70D2-4084-8D4E-B7ADA47E343C}"/>
              </a:ext>
            </a:extLst>
          </p:cNvPr>
          <p:cNvSpPr>
            <a:spLocks noGrp="1"/>
          </p:cNvSpPr>
          <p:nvPr>
            <p:ph idx="1"/>
          </p:nvPr>
        </p:nvSpPr>
        <p:spPr/>
        <p:txBody>
          <a:bodyPr/>
          <a:lstStyle/>
          <a:p>
            <a:pPr marL="171450" indent="-171450">
              <a:buFont typeface="Arial" panose="020B0604020202020204" pitchFamily="34" charset="0"/>
              <a:buChar char="•"/>
            </a:pPr>
            <a:r>
              <a:rPr lang="en-US" dirty="0">
                <a:solidFill>
                  <a:srgbClr val="000000"/>
                </a:solidFill>
                <a:latin typeface="Sohne"/>
              </a:rPr>
              <a:t>Employees with a strong sense of belonging report a 56% higher level of overall job performance, 50% lower turnover risk and 75% fewer employee sick days</a:t>
            </a:r>
          </a:p>
          <a:p>
            <a:r>
              <a:rPr lang="en-US" b="0" i="0" dirty="0">
                <a:effectLst/>
                <a:latin typeface="Sohne"/>
              </a:rPr>
              <a:t>Inclusive leaders who foster belonging </a:t>
            </a:r>
            <a:r>
              <a:rPr lang="en-US" b="0" i="0" dirty="0">
                <a:solidFill>
                  <a:srgbClr val="000000"/>
                </a:solidFill>
                <a:effectLst/>
                <a:latin typeface="Sohne"/>
              </a:rPr>
              <a:t>often have teams who produce great work because they feel supported and appreciated. </a:t>
            </a:r>
          </a:p>
          <a:p>
            <a:r>
              <a:rPr lang="en-US" dirty="0"/>
              <a:t>Belonging fosters team collaboration</a:t>
            </a:r>
          </a:p>
          <a:p>
            <a:r>
              <a:rPr lang="en-US" dirty="0"/>
              <a:t>Allies prevent exclusion</a:t>
            </a:r>
          </a:p>
          <a:p>
            <a:endParaRPr lang="en-US" dirty="0">
              <a:solidFill>
                <a:srgbClr val="000000"/>
              </a:solidFill>
              <a:latin typeface="Sohne"/>
            </a:endParaRPr>
          </a:p>
          <a:p>
            <a:endParaRPr lang="en-US" dirty="0"/>
          </a:p>
        </p:txBody>
      </p:sp>
      <p:sp>
        <p:nvSpPr>
          <p:cNvPr id="4" name="Date Placeholder 3">
            <a:extLst>
              <a:ext uri="{FF2B5EF4-FFF2-40B4-BE49-F238E27FC236}">
                <a16:creationId xmlns:a16="http://schemas.microsoft.com/office/drawing/2014/main" id="{74C4346B-F428-49D6-BA24-BDA967FFEEC5}"/>
              </a:ext>
            </a:extLst>
          </p:cNvPr>
          <p:cNvSpPr>
            <a:spLocks noGrp="1"/>
          </p:cNvSpPr>
          <p:nvPr>
            <p:ph type="dt" sz="half" idx="10"/>
          </p:nvPr>
        </p:nvSpPr>
        <p:spPr/>
        <p:txBody>
          <a:bodyPr/>
          <a:lstStyle/>
          <a:p>
            <a:fld id="{9A198C9B-0587-4A1E-9E03-E4C9FE222F08}" type="datetime1">
              <a:rPr lang="en-US" smtClean="0"/>
              <a:t>5/1/2024</a:t>
            </a:fld>
            <a:endParaRPr lang="en-US" dirty="0"/>
          </a:p>
        </p:txBody>
      </p:sp>
      <p:sp>
        <p:nvSpPr>
          <p:cNvPr id="6" name="Slide Number Placeholder 5">
            <a:extLst>
              <a:ext uri="{FF2B5EF4-FFF2-40B4-BE49-F238E27FC236}">
                <a16:creationId xmlns:a16="http://schemas.microsoft.com/office/drawing/2014/main" id="{3426B8BB-982A-40FD-8FC5-2D136CF548AD}"/>
              </a:ext>
            </a:extLst>
          </p:cNvPr>
          <p:cNvSpPr>
            <a:spLocks noGrp="1"/>
          </p:cNvSpPr>
          <p:nvPr>
            <p:ph type="sldNum" sz="quarter" idx="12"/>
          </p:nvPr>
        </p:nvSpPr>
        <p:spPr/>
        <p:txBody>
          <a:bodyPr/>
          <a:lstStyle/>
          <a:p>
            <a:fld id="{48F63A3B-78C7-47BE-AE5E-E10140E04643}" type="slidenum">
              <a:rPr lang="en-US" smtClean="0"/>
              <a:t>20</a:t>
            </a:fld>
            <a:endParaRPr lang="en-US" dirty="0"/>
          </a:p>
        </p:txBody>
      </p:sp>
    </p:spTree>
    <p:extLst>
      <p:ext uri="{BB962C8B-B14F-4D97-AF65-F5344CB8AC3E}">
        <p14:creationId xmlns:p14="http://schemas.microsoft.com/office/powerpoint/2010/main" val="282151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A3712-754B-AEC6-5CB7-5EFC3BD22AC2}"/>
              </a:ext>
            </a:extLst>
          </p:cNvPr>
          <p:cNvSpPr>
            <a:spLocks noGrp="1"/>
          </p:cNvSpPr>
          <p:nvPr>
            <p:ph type="title"/>
          </p:nvPr>
        </p:nvSpPr>
        <p:spPr/>
        <p:txBody>
          <a:bodyPr/>
          <a:lstStyle/>
          <a:p>
            <a:r>
              <a:rPr lang="en-US" b="1" dirty="0"/>
              <a:t>Belonging</a:t>
            </a:r>
            <a:r>
              <a:rPr lang="en-US" dirty="0"/>
              <a:t> is a key component to </a:t>
            </a:r>
            <a:r>
              <a:rPr lang="en-US" b="1" dirty="0"/>
              <a:t>Inclusion</a:t>
            </a:r>
            <a:endParaRPr lang="en-US" dirty="0"/>
          </a:p>
        </p:txBody>
      </p:sp>
      <p:sp>
        <p:nvSpPr>
          <p:cNvPr id="4" name="Date Placeholder 3">
            <a:extLst>
              <a:ext uri="{FF2B5EF4-FFF2-40B4-BE49-F238E27FC236}">
                <a16:creationId xmlns:a16="http://schemas.microsoft.com/office/drawing/2014/main" id="{4F49531B-B058-8F5C-C611-D5BDB24830BF}"/>
              </a:ext>
            </a:extLst>
          </p:cNvPr>
          <p:cNvSpPr>
            <a:spLocks noGrp="1"/>
          </p:cNvSpPr>
          <p:nvPr>
            <p:ph type="dt" sz="half" idx="10"/>
          </p:nvPr>
        </p:nvSpPr>
        <p:spPr/>
        <p:txBody>
          <a:bodyPr/>
          <a:lstStyle/>
          <a:p>
            <a:fld id="{9A198C9B-0587-4A1E-9E03-E4C9FE222F08}" type="datetime1">
              <a:rPr lang="en-US" smtClean="0"/>
              <a:t>5/1/2024</a:t>
            </a:fld>
            <a:endParaRPr lang="en-US" dirty="0"/>
          </a:p>
        </p:txBody>
      </p:sp>
      <p:sp>
        <p:nvSpPr>
          <p:cNvPr id="6" name="Slide Number Placeholder 5">
            <a:extLst>
              <a:ext uri="{FF2B5EF4-FFF2-40B4-BE49-F238E27FC236}">
                <a16:creationId xmlns:a16="http://schemas.microsoft.com/office/drawing/2014/main" id="{5A70EBC4-51E4-4868-3219-58B55716FF75}"/>
              </a:ext>
            </a:extLst>
          </p:cNvPr>
          <p:cNvSpPr>
            <a:spLocks noGrp="1"/>
          </p:cNvSpPr>
          <p:nvPr>
            <p:ph type="sldNum" sz="quarter" idx="12"/>
          </p:nvPr>
        </p:nvSpPr>
        <p:spPr/>
        <p:txBody>
          <a:bodyPr/>
          <a:lstStyle/>
          <a:p>
            <a:fld id="{48F63A3B-78C7-47BE-AE5E-E10140E04643}" type="slidenum">
              <a:rPr lang="en-US" smtClean="0"/>
              <a:t>21</a:t>
            </a:fld>
            <a:endParaRPr lang="en-US" dirty="0"/>
          </a:p>
        </p:txBody>
      </p:sp>
      <p:pic>
        <p:nvPicPr>
          <p:cNvPr id="8" name="Picture 7" descr="People holding light bulb illustration">
            <a:extLst>
              <a:ext uri="{FF2B5EF4-FFF2-40B4-BE49-F238E27FC236}">
                <a16:creationId xmlns:a16="http://schemas.microsoft.com/office/drawing/2014/main" id="{87677E62-312E-1257-D565-49E644EF1F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1450" y="1467259"/>
            <a:ext cx="2716158" cy="3923481"/>
          </a:xfrm>
          <a:prstGeom prst="rect">
            <a:avLst/>
          </a:prstGeom>
        </p:spPr>
      </p:pic>
      <p:pic>
        <p:nvPicPr>
          <p:cNvPr id="10" name="Picture 9" descr="Hands holding puzzle pieces">
            <a:extLst>
              <a:ext uri="{FF2B5EF4-FFF2-40B4-BE49-F238E27FC236}">
                <a16:creationId xmlns:a16="http://schemas.microsoft.com/office/drawing/2014/main" id="{B6D07843-934B-ADA1-0064-CB3071FB6E5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3919" y="3159047"/>
            <a:ext cx="4021299" cy="2903635"/>
          </a:xfrm>
          <a:prstGeom prst="rect">
            <a:avLst/>
          </a:prstGeom>
        </p:spPr>
      </p:pic>
      <p:pic>
        <p:nvPicPr>
          <p:cNvPr id="12" name="Picture 11" descr="Man holding a red heart">
            <a:extLst>
              <a:ext uri="{FF2B5EF4-FFF2-40B4-BE49-F238E27FC236}">
                <a16:creationId xmlns:a16="http://schemas.microsoft.com/office/drawing/2014/main" id="{0804B79A-8D30-D382-E807-E22C448028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2916" y="1576243"/>
            <a:ext cx="3674771" cy="2449847"/>
          </a:xfrm>
          <a:prstGeom prst="rect">
            <a:avLst/>
          </a:prstGeom>
        </p:spPr>
      </p:pic>
      <p:sp>
        <p:nvSpPr>
          <p:cNvPr id="15" name="TextBox 14">
            <a:extLst>
              <a:ext uri="{FF2B5EF4-FFF2-40B4-BE49-F238E27FC236}">
                <a16:creationId xmlns:a16="http://schemas.microsoft.com/office/drawing/2014/main" id="{A8DAAAA1-A53D-B876-888A-51D0909D0AE8}"/>
              </a:ext>
            </a:extLst>
          </p:cNvPr>
          <p:cNvSpPr txBox="1"/>
          <p:nvPr/>
        </p:nvSpPr>
        <p:spPr>
          <a:xfrm>
            <a:off x="2196790" y="4026090"/>
            <a:ext cx="1588512" cy="584775"/>
          </a:xfrm>
          <a:prstGeom prst="rect">
            <a:avLst/>
          </a:prstGeom>
          <a:noFill/>
        </p:spPr>
        <p:txBody>
          <a:bodyPr wrap="none" rtlCol="0">
            <a:spAutoFit/>
          </a:bodyPr>
          <a:lstStyle/>
          <a:p>
            <a:r>
              <a:rPr lang="en-US" sz="3200" b="1" dirty="0"/>
              <a:t>Comfort</a:t>
            </a:r>
            <a:endParaRPr lang="en-US" b="1" dirty="0"/>
          </a:p>
        </p:txBody>
      </p:sp>
      <p:sp>
        <p:nvSpPr>
          <p:cNvPr id="16" name="TextBox 15">
            <a:extLst>
              <a:ext uri="{FF2B5EF4-FFF2-40B4-BE49-F238E27FC236}">
                <a16:creationId xmlns:a16="http://schemas.microsoft.com/office/drawing/2014/main" id="{88077BB6-A17D-1E3C-1C52-912B8FF1B9CD}"/>
              </a:ext>
            </a:extLst>
          </p:cNvPr>
          <p:cNvSpPr txBox="1"/>
          <p:nvPr/>
        </p:nvSpPr>
        <p:spPr>
          <a:xfrm>
            <a:off x="5428029" y="2615424"/>
            <a:ext cx="2125903" cy="584775"/>
          </a:xfrm>
          <a:prstGeom prst="rect">
            <a:avLst/>
          </a:prstGeom>
          <a:noFill/>
        </p:spPr>
        <p:txBody>
          <a:bodyPr wrap="none" rtlCol="0">
            <a:spAutoFit/>
          </a:bodyPr>
          <a:lstStyle/>
          <a:p>
            <a:r>
              <a:rPr lang="en-US" sz="3200" b="1" dirty="0"/>
              <a:t>Connection</a:t>
            </a:r>
            <a:endParaRPr lang="en-US" b="1" dirty="0"/>
          </a:p>
        </p:txBody>
      </p:sp>
      <p:sp>
        <p:nvSpPr>
          <p:cNvPr id="17" name="TextBox 16">
            <a:extLst>
              <a:ext uri="{FF2B5EF4-FFF2-40B4-BE49-F238E27FC236}">
                <a16:creationId xmlns:a16="http://schemas.microsoft.com/office/drawing/2014/main" id="{FB1EC1CD-3018-4E15-5D9F-B893F0315A50}"/>
              </a:ext>
            </a:extLst>
          </p:cNvPr>
          <p:cNvSpPr txBox="1"/>
          <p:nvPr/>
        </p:nvSpPr>
        <p:spPr>
          <a:xfrm>
            <a:off x="8629937" y="5288769"/>
            <a:ext cx="2352952" cy="584775"/>
          </a:xfrm>
          <a:prstGeom prst="rect">
            <a:avLst/>
          </a:prstGeom>
          <a:noFill/>
        </p:spPr>
        <p:txBody>
          <a:bodyPr wrap="none" rtlCol="0">
            <a:spAutoFit/>
          </a:bodyPr>
          <a:lstStyle/>
          <a:p>
            <a:r>
              <a:rPr lang="en-US" sz="3200" b="1" dirty="0"/>
              <a:t>Contribution</a:t>
            </a:r>
            <a:endParaRPr lang="en-US" b="1" dirty="0"/>
          </a:p>
        </p:txBody>
      </p:sp>
    </p:spTree>
    <p:extLst>
      <p:ext uri="{BB962C8B-B14F-4D97-AF65-F5344CB8AC3E}">
        <p14:creationId xmlns:p14="http://schemas.microsoft.com/office/powerpoint/2010/main" val="556747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578C34-0FCD-4FC4-9FA5-961CC9CD0DF9}"/>
              </a:ext>
            </a:extLst>
          </p:cNvPr>
          <p:cNvSpPr>
            <a:spLocks noGrp="1"/>
          </p:cNvSpPr>
          <p:nvPr>
            <p:ph type="title"/>
          </p:nvPr>
        </p:nvSpPr>
        <p:spPr/>
        <p:txBody>
          <a:bodyPr>
            <a:normAutofit/>
          </a:bodyPr>
          <a:lstStyle/>
          <a:p>
            <a:pPr algn="ctr"/>
            <a:endParaRPr lang="en-US" dirty="0"/>
          </a:p>
        </p:txBody>
      </p:sp>
      <p:sp>
        <p:nvSpPr>
          <p:cNvPr id="2" name="Content Placeholder 1">
            <a:extLst>
              <a:ext uri="{FF2B5EF4-FFF2-40B4-BE49-F238E27FC236}">
                <a16:creationId xmlns:a16="http://schemas.microsoft.com/office/drawing/2014/main" id="{32EFE654-6D50-4018-8F7C-6F44371DFD60}"/>
              </a:ext>
            </a:extLst>
          </p:cNvPr>
          <p:cNvSpPr>
            <a:spLocks noGrp="1"/>
          </p:cNvSpPr>
          <p:nvPr>
            <p:ph idx="1"/>
          </p:nvPr>
        </p:nvSpPr>
        <p:spPr/>
        <p:txBody>
          <a:bodyPr>
            <a:normAutofit/>
          </a:bodyPr>
          <a:lstStyle/>
          <a:p>
            <a:pPr marL="0" indent="0" algn="ctr">
              <a:buNone/>
            </a:pPr>
            <a:br>
              <a:rPr lang="en-US" sz="4800" b="1" dirty="0"/>
            </a:br>
            <a:br>
              <a:rPr lang="en-US" sz="4800" b="1" dirty="0"/>
            </a:br>
            <a:r>
              <a:rPr lang="en-US" sz="5400" b="1" dirty="0"/>
              <a:t>What are employers doing?</a:t>
            </a:r>
            <a:endParaRPr lang="en-US" sz="4400" dirty="0"/>
          </a:p>
        </p:txBody>
      </p:sp>
    </p:spTree>
    <p:extLst>
      <p:ext uri="{BB962C8B-B14F-4D97-AF65-F5344CB8AC3E}">
        <p14:creationId xmlns:p14="http://schemas.microsoft.com/office/powerpoint/2010/main" val="3953979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B7471F8A-5ABE-48D7-947E-347E6402C20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AC93B5C-36E1-4F65-8D92-19AA02DEAAFA}"/>
              </a:ext>
            </a:extLst>
          </p:cNvPr>
          <p:cNvSpPr>
            <a:spLocks noGrp="1"/>
          </p:cNvSpPr>
          <p:nvPr>
            <p:ph idx="1"/>
          </p:nvPr>
        </p:nvSpPr>
        <p:spPr/>
        <p:txBody>
          <a:bodyPr/>
          <a:lstStyle/>
          <a:p>
            <a:pPr lvl="0"/>
            <a:endParaRPr lang="en-US" sz="4000" dirty="0"/>
          </a:p>
          <a:p>
            <a:pPr marL="0" indent="0">
              <a:buNone/>
            </a:pPr>
            <a:endParaRPr lang="en-US" sz="4000" dirty="0"/>
          </a:p>
          <a:p>
            <a:pPr marL="0" indent="0">
              <a:buNone/>
            </a:pPr>
            <a:endParaRPr lang="en-US" sz="4000" dirty="0"/>
          </a:p>
          <a:p>
            <a:pPr lvl="0"/>
            <a:endParaRPr lang="en-US" sz="4000" dirty="0"/>
          </a:p>
          <a:p>
            <a:pPr lvl="0"/>
            <a:endParaRPr lang="en-US" sz="4000" dirty="0"/>
          </a:p>
          <a:p>
            <a:pPr lvl="0"/>
            <a:endParaRPr lang="en-US" sz="4000" dirty="0"/>
          </a:p>
          <a:p>
            <a:pPr marL="0" indent="0">
              <a:buNone/>
            </a:pPr>
            <a:endParaRPr lang="en-US" altLang="en-US" sz="4000" dirty="0">
              <a:solidFill>
                <a:srgbClr val="0A4B80"/>
              </a:solidFill>
            </a:endParaRPr>
          </a:p>
          <a:p>
            <a:pPr marL="0" indent="0">
              <a:buNone/>
            </a:pPr>
            <a:endParaRPr lang="en-US" altLang="en-US" sz="4000" dirty="0">
              <a:solidFill>
                <a:srgbClr val="0A4B80"/>
              </a:solidFill>
            </a:endParaRPr>
          </a:p>
          <a:p>
            <a:endParaRPr lang="en-US" dirty="0"/>
          </a:p>
        </p:txBody>
      </p:sp>
      <p:sp>
        <p:nvSpPr>
          <p:cNvPr id="4" name="Date Placeholder 3">
            <a:extLst>
              <a:ext uri="{FF2B5EF4-FFF2-40B4-BE49-F238E27FC236}">
                <a16:creationId xmlns:a16="http://schemas.microsoft.com/office/drawing/2014/main" id="{483DE4FA-F316-4376-A6D1-0ED071278F7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4D5D47-1752-4D84-8BFB-C2F71A34C932}" type="datetime1">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5/1/2024</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8" name="Footer Placeholder 4">
            <a:extLst>
              <a:ext uri="{FF2B5EF4-FFF2-40B4-BE49-F238E27FC236}">
                <a16:creationId xmlns:a16="http://schemas.microsoft.com/office/drawing/2014/main" id="{30B0B5B4-749B-4374-8655-3D081440EF67}"/>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mn-ea"/>
                <a:cs typeface="+mn-cs"/>
              </a:rPr>
              <a:t>Diversity, Equity, and Inclusion at Revenue</a:t>
            </a:r>
          </a:p>
        </p:txBody>
      </p:sp>
      <p:sp>
        <p:nvSpPr>
          <p:cNvPr id="6" name="Slide Number Placeholder 5">
            <a:extLst>
              <a:ext uri="{FF2B5EF4-FFF2-40B4-BE49-F238E27FC236}">
                <a16:creationId xmlns:a16="http://schemas.microsoft.com/office/drawing/2014/main" id="{4D945380-5C24-429A-BF40-03BB86FFBE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82715617-8278-4540-90CD-9DA0A5B59588}"/>
              </a:ext>
            </a:extLst>
          </p:cNvPr>
          <p:cNvPicPr>
            <a:picLocks noChangeAspect="1"/>
          </p:cNvPicPr>
          <p:nvPr/>
        </p:nvPicPr>
        <p:blipFill>
          <a:blip r:embed="rId3"/>
          <a:stretch>
            <a:fillRect/>
          </a:stretch>
        </p:blipFill>
        <p:spPr>
          <a:xfrm>
            <a:off x="1671143" y="1572213"/>
            <a:ext cx="2859272" cy="3420152"/>
          </a:xfrm>
          <a:prstGeom prst="rect">
            <a:avLst/>
          </a:prstGeom>
        </p:spPr>
      </p:pic>
      <p:pic>
        <p:nvPicPr>
          <p:cNvPr id="7" name="Picture 6">
            <a:extLst>
              <a:ext uri="{FF2B5EF4-FFF2-40B4-BE49-F238E27FC236}">
                <a16:creationId xmlns:a16="http://schemas.microsoft.com/office/drawing/2014/main" id="{5B8F0100-4466-40EB-A273-FFCFE39201C1}"/>
              </a:ext>
            </a:extLst>
          </p:cNvPr>
          <p:cNvPicPr>
            <a:picLocks noChangeAspect="1"/>
          </p:cNvPicPr>
          <p:nvPr/>
        </p:nvPicPr>
        <p:blipFill>
          <a:blip r:embed="rId4"/>
          <a:stretch>
            <a:fillRect/>
          </a:stretch>
        </p:blipFill>
        <p:spPr>
          <a:xfrm>
            <a:off x="4530415" y="2046046"/>
            <a:ext cx="2859272" cy="3420152"/>
          </a:xfrm>
          <a:prstGeom prst="rect">
            <a:avLst/>
          </a:prstGeom>
        </p:spPr>
      </p:pic>
      <p:pic>
        <p:nvPicPr>
          <p:cNvPr id="9" name="Picture 8">
            <a:extLst>
              <a:ext uri="{FF2B5EF4-FFF2-40B4-BE49-F238E27FC236}">
                <a16:creationId xmlns:a16="http://schemas.microsoft.com/office/drawing/2014/main" id="{71D3AD66-220A-4202-BEA8-4037E90C2B5D}"/>
              </a:ext>
            </a:extLst>
          </p:cNvPr>
          <p:cNvPicPr>
            <a:picLocks noChangeAspect="1"/>
          </p:cNvPicPr>
          <p:nvPr/>
        </p:nvPicPr>
        <p:blipFill>
          <a:blip r:embed="rId5"/>
          <a:stretch>
            <a:fillRect/>
          </a:stretch>
        </p:blipFill>
        <p:spPr>
          <a:xfrm>
            <a:off x="7389687" y="1572213"/>
            <a:ext cx="2859272" cy="3420152"/>
          </a:xfrm>
          <a:prstGeom prst="rect">
            <a:avLst/>
          </a:prstGeom>
        </p:spPr>
      </p:pic>
    </p:spTree>
    <p:extLst>
      <p:ext uri="{BB962C8B-B14F-4D97-AF65-F5344CB8AC3E}">
        <p14:creationId xmlns:p14="http://schemas.microsoft.com/office/powerpoint/2010/main" val="3900827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9057A-9AAF-410E-BDB8-BBD645A0D2F8}"/>
              </a:ext>
            </a:extLst>
          </p:cNvPr>
          <p:cNvSpPr>
            <a:spLocks noGrp="1"/>
          </p:cNvSpPr>
          <p:nvPr>
            <p:ph type="title"/>
          </p:nvPr>
        </p:nvSpPr>
        <p:spPr/>
        <p:txBody>
          <a:bodyPr/>
          <a:lstStyle/>
          <a:p>
            <a:r>
              <a:rPr lang="en-US" dirty="0"/>
              <a:t>At Revenue</a:t>
            </a:r>
          </a:p>
        </p:txBody>
      </p:sp>
      <p:sp>
        <p:nvSpPr>
          <p:cNvPr id="3" name="Content Placeholder 2">
            <a:extLst>
              <a:ext uri="{FF2B5EF4-FFF2-40B4-BE49-F238E27FC236}">
                <a16:creationId xmlns:a16="http://schemas.microsoft.com/office/drawing/2014/main" id="{52EBBC17-58A8-435A-8AFD-EECB8AE2B6A3}"/>
              </a:ext>
            </a:extLst>
          </p:cNvPr>
          <p:cNvSpPr>
            <a:spLocks noGrp="1"/>
          </p:cNvSpPr>
          <p:nvPr>
            <p:ph idx="1"/>
          </p:nvPr>
        </p:nvSpPr>
        <p:spPr/>
        <p:txBody>
          <a:bodyPr>
            <a:normAutofit fontScale="92500" lnSpcReduction="10000"/>
          </a:bodyPr>
          <a:lstStyle/>
          <a:p>
            <a:r>
              <a:rPr lang="en-US" dirty="0"/>
              <a:t>DEI Strategic Plan</a:t>
            </a:r>
          </a:p>
          <a:p>
            <a:r>
              <a:rPr lang="en-US" dirty="0"/>
              <a:t>Inclusion is a core value</a:t>
            </a:r>
          </a:p>
          <a:p>
            <a:r>
              <a:rPr lang="en-US" dirty="0"/>
              <a:t>Employee Resource Groups (ERGs)</a:t>
            </a:r>
          </a:p>
          <a:p>
            <a:r>
              <a:rPr lang="en-US" dirty="0"/>
              <a:t>Diversity events </a:t>
            </a:r>
          </a:p>
          <a:p>
            <a:r>
              <a:rPr lang="en-US" dirty="0"/>
              <a:t>Community Conversations</a:t>
            </a:r>
          </a:p>
          <a:p>
            <a:r>
              <a:rPr lang="en-US" dirty="0"/>
              <a:t>Department committees </a:t>
            </a:r>
          </a:p>
          <a:p>
            <a:pPr lvl="1"/>
            <a:r>
              <a:rPr lang="en-US" dirty="0"/>
              <a:t>Health and Wellness, Rewards and Recognition, iLEAD, etc.</a:t>
            </a:r>
          </a:p>
          <a:p>
            <a:r>
              <a:rPr lang="en-US" dirty="0"/>
              <a:t>Affirmative Action Plan </a:t>
            </a:r>
          </a:p>
          <a:p>
            <a:endParaRPr lang="en-US" b="1" dirty="0"/>
          </a:p>
        </p:txBody>
      </p:sp>
      <p:sp>
        <p:nvSpPr>
          <p:cNvPr id="4" name="Date Placeholder 3">
            <a:extLst>
              <a:ext uri="{FF2B5EF4-FFF2-40B4-BE49-F238E27FC236}">
                <a16:creationId xmlns:a16="http://schemas.microsoft.com/office/drawing/2014/main" id="{CF47C92B-C653-41F8-A722-05BB46E51F2E}"/>
              </a:ext>
            </a:extLst>
          </p:cNvPr>
          <p:cNvSpPr>
            <a:spLocks noGrp="1"/>
          </p:cNvSpPr>
          <p:nvPr>
            <p:ph type="dt" sz="half" idx="10"/>
          </p:nvPr>
        </p:nvSpPr>
        <p:spPr/>
        <p:txBody>
          <a:bodyPr/>
          <a:lstStyle/>
          <a:p>
            <a:fld id="{9A198C9B-0587-4A1E-9E03-E4C9FE222F08}" type="datetime1">
              <a:rPr lang="en-US" smtClean="0"/>
              <a:t>5/1/2024</a:t>
            </a:fld>
            <a:endParaRPr lang="en-US" dirty="0"/>
          </a:p>
        </p:txBody>
      </p:sp>
      <p:sp>
        <p:nvSpPr>
          <p:cNvPr id="6" name="Slide Number Placeholder 5">
            <a:extLst>
              <a:ext uri="{FF2B5EF4-FFF2-40B4-BE49-F238E27FC236}">
                <a16:creationId xmlns:a16="http://schemas.microsoft.com/office/drawing/2014/main" id="{1100F457-8FC9-40FE-944C-A69741D80467}"/>
              </a:ext>
            </a:extLst>
          </p:cNvPr>
          <p:cNvSpPr>
            <a:spLocks noGrp="1"/>
          </p:cNvSpPr>
          <p:nvPr>
            <p:ph type="sldNum" sz="quarter" idx="12"/>
          </p:nvPr>
        </p:nvSpPr>
        <p:spPr/>
        <p:txBody>
          <a:bodyPr/>
          <a:lstStyle/>
          <a:p>
            <a:fld id="{48F63A3B-78C7-47BE-AE5E-E10140E04643}" type="slidenum">
              <a:rPr lang="en-US" smtClean="0"/>
              <a:t>24</a:t>
            </a:fld>
            <a:endParaRPr lang="en-US" dirty="0"/>
          </a:p>
        </p:txBody>
      </p:sp>
    </p:spTree>
    <p:extLst>
      <p:ext uri="{BB962C8B-B14F-4D97-AF65-F5344CB8AC3E}">
        <p14:creationId xmlns:p14="http://schemas.microsoft.com/office/powerpoint/2010/main" val="3019830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20161" y="592160"/>
            <a:ext cx="5017958" cy="1401465"/>
          </a:xfrm>
          <a:prstGeom prst="rect">
            <a:avLst/>
          </a:prstGeom>
        </p:spPr>
      </p:pic>
      <p:pic>
        <p:nvPicPr>
          <p:cNvPr id="5" name="Picture 4"/>
          <p:cNvPicPr>
            <a:picLocks noChangeAspect="1"/>
          </p:cNvPicPr>
          <p:nvPr/>
        </p:nvPicPr>
        <p:blipFill>
          <a:blip r:embed="rId4"/>
          <a:stretch>
            <a:fillRect/>
          </a:stretch>
        </p:blipFill>
        <p:spPr>
          <a:xfrm>
            <a:off x="1913920" y="3467"/>
            <a:ext cx="819150" cy="685800"/>
          </a:xfrm>
          <a:prstGeom prst="rect">
            <a:avLst/>
          </a:prstGeom>
        </p:spPr>
      </p:pic>
      <p:pic>
        <p:nvPicPr>
          <p:cNvPr id="6" name="Picture 5"/>
          <p:cNvPicPr>
            <a:picLocks noChangeAspect="1"/>
          </p:cNvPicPr>
          <p:nvPr/>
        </p:nvPicPr>
        <p:blipFill>
          <a:blip r:embed="rId5"/>
          <a:stretch>
            <a:fillRect/>
          </a:stretch>
        </p:blipFill>
        <p:spPr>
          <a:xfrm>
            <a:off x="7299923" y="4868214"/>
            <a:ext cx="4736994" cy="1869516"/>
          </a:xfrm>
          <a:prstGeom prst="rect">
            <a:avLst/>
          </a:prstGeom>
        </p:spPr>
      </p:pic>
      <p:pic>
        <p:nvPicPr>
          <p:cNvPr id="7" name="Picture 6"/>
          <p:cNvPicPr>
            <a:picLocks noChangeAspect="1"/>
          </p:cNvPicPr>
          <p:nvPr/>
        </p:nvPicPr>
        <p:blipFill>
          <a:blip r:embed="rId6"/>
          <a:stretch>
            <a:fillRect/>
          </a:stretch>
        </p:blipFill>
        <p:spPr>
          <a:xfrm>
            <a:off x="10536259" y="4623514"/>
            <a:ext cx="1500658" cy="606649"/>
          </a:xfrm>
          <a:prstGeom prst="rect">
            <a:avLst/>
          </a:prstGeom>
        </p:spPr>
      </p:pic>
      <p:pic>
        <p:nvPicPr>
          <p:cNvPr id="10" name="Picture 9"/>
          <p:cNvPicPr>
            <a:picLocks noChangeAspect="1"/>
          </p:cNvPicPr>
          <p:nvPr/>
        </p:nvPicPr>
        <p:blipFill>
          <a:blip r:embed="rId7"/>
          <a:stretch>
            <a:fillRect/>
          </a:stretch>
        </p:blipFill>
        <p:spPr>
          <a:xfrm>
            <a:off x="5338119" y="1502769"/>
            <a:ext cx="2934486" cy="1058617"/>
          </a:xfrm>
          <a:prstGeom prst="rect">
            <a:avLst/>
          </a:prstGeom>
        </p:spPr>
      </p:pic>
      <p:pic>
        <p:nvPicPr>
          <p:cNvPr id="11" name="Picture 10"/>
          <p:cNvPicPr>
            <a:picLocks noChangeAspect="1"/>
          </p:cNvPicPr>
          <p:nvPr/>
        </p:nvPicPr>
        <p:blipFill>
          <a:blip r:embed="rId8"/>
          <a:stretch>
            <a:fillRect/>
          </a:stretch>
        </p:blipFill>
        <p:spPr>
          <a:xfrm>
            <a:off x="6133506" y="1150944"/>
            <a:ext cx="1123950" cy="514350"/>
          </a:xfrm>
          <a:prstGeom prst="rect">
            <a:avLst/>
          </a:prstGeom>
        </p:spPr>
      </p:pic>
      <p:pic>
        <p:nvPicPr>
          <p:cNvPr id="2" name="Picture 1"/>
          <p:cNvPicPr>
            <a:picLocks noChangeAspect="1"/>
          </p:cNvPicPr>
          <p:nvPr/>
        </p:nvPicPr>
        <p:blipFill>
          <a:blip r:embed="rId9"/>
          <a:stretch>
            <a:fillRect/>
          </a:stretch>
        </p:blipFill>
        <p:spPr>
          <a:xfrm>
            <a:off x="4919588" y="3182426"/>
            <a:ext cx="3625184" cy="1608883"/>
          </a:xfrm>
          <a:prstGeom prst="rect">
            <a:avLst/>
          </a:prstGeom>
        </p:spPr>
      </p:pic>
      <p:pic>
        <p:nvPicPr>
          <p:cNvPr id="3" name="Picture 2"/>
          <p:cNvPicPr>
            <a:picLocks noChangeAspect="1"/>
          </p:cNvPicPr>
          <p:nvPr/>
        </p:nvPicPr>
        <p:blipFill>
          <a:blip r:embed="rId10"/>
          <a:stretch>
            <a:fillRect/>
          </a:stretch>
        </p:blipFill>
        <p:spPr>
          <a:xfrm>
            <a:off x="5932080" y="2689321"/>
            <a:ext cx="800100" cy="695325"/>
          </a:xfrm>
          <a:prstGeom prst="rect">
            <a:avLst/>
          </a:prstGeom>
        </p:spPr>
      </p:pic>
      <p:pic>
        <p:nvPicPr>
          <p:cNvPr id="14" name="Picture 13">
            <a:extLst>
              <a:ext uri="{FF2B5EF4-FFF2-40B4-BE49-F238E27FC236}">
                <a16:creationId xmlns:a16="http://schemas.microsoft.com/office/drawing/2014/main" id="{A9F11251-8B99-D768-0F88-6F33716424E4}"/>
              </a:ext>
            </a:extLst>
          </p:cNvPr>
          <p:cNvPicPr>
            <a:picLocks noChangeAspect="1"/>
          </p:cNvPicPr>
          <p:nvPr/>
        </p:nvPicPr>
        <p:blipFill>
          <a:blip r:embed="rId11"/>
          <a:stretch>
            <a:fillRect/>
          </a:stretch>
        </p:blipFill>
        <p:spPr>
          <a:xfrm>
            <a:off x="8471373" y="148161"/>
            <a:ext cx="3282845" cy="3781288"/>
          </a:xfrm>
          <a:prstGeom prst="rect">
            <a:avLst/>
          </a:prstGeom>
        </p:spPr>
      </p:pic>
      <p:pic>
        <p:nvPicPr>
          <p:cNvPr id="15" name="Picture 14">
            <a:extLst>
              <a:ext uri="{FF2B5EF4-FFF2-40B4-BE49-F238E27FC236}">
                <a16:creationId xmlns:a16="http://schemas.microsoft.com/office/drawing/2014/main" id="{5912DBAB-39B4-A2A5-1658-B266A6E998A4}"/>
              </a:ext>
            </a:extLst>
          </p:cNvPr>
          <p:cNvPicPr>
            <a:picLocks noChangeAspect="1"/>
          </p:cNvPicPr>
          <p:nvPr/>
        </p:nvPicPr>
        <p:blipFill>
          <a:blip r:embed="rId12"/>
          <a:stretch>
            <a:fillRect/>
          </a:stretch>
        </p:blipFill>
        <p:spPr>
          <a:xfrm>
            <a:off x="243979" y="4179252"/>
            <a:ext cx="3625184" cy="2413995"/>
          </a:xfrm>
          <a:prstGeom prst="rect">
            <a:avLst/>
          </a:prstGeom>
        </p:spPr>
      </p:pic>
      <p:pic>
        <p:nvPicPr>
          <p:cNvPr id="18" name="Picture 17">
            <a:extLst>
              <a:ext uri="{FF2B5EF4-FFF2-40B4-BE49-F238E27FC236}">
                <a16:creationId xmlns:a16="http://schemas.microsoft.com/office/drawing/2014/main" id="{B32C08CE-0CC3-846A-B4B5-BA413416AC99}"/>
              </a:ext>
            </a:extLst>
          </p:cNvPr>
          <p:cNvPicPr>
            <a:picLocks noChangeAspect="1"/>
          </p:cNvPicPr>
          <p:nvPr/>
        </p:nvPicPr>
        <p:blipFill>
          <a:blip r:embed="rId13"/>
          <a:stretch>
            <a:fillRect/>
          </a:stretch>
        </p:blipFill>
        <p:spPr>
          <a:xfrm>
            <a:off x="121393" y="1996117"/>
            <a:ext cx="4599427" cy="1994759"/>
          </a:xfrm>
          <a:prstGeom prst="rect">
            <a:avLst/>
          </a:prstGeom>
        </p:spPr>
      </p:pic>
    </p:spTree>
    <p:extLst>
      <p:ext uri="{BB962C8B-B14F-4D97-AF65-F5344CB8AC3E}">
        <p14:creationId xmlns:p14="http://schemas.microsoft.com/office/powerpoint/2010/main" val="536756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9057A-9AAF-410E-BDB8-BBD645A0D2F8}"/>
              </a:ext>
            </a:extLst>
          </p:cNvPr>
          <p:cNvSpPr>
            <a:spLocks noGrp="1"/>
          </p:cNvSpPr>
          <p:nvPr>
            <p:ph type="title"/>
          </p:nvPr>
        </p:nvSpPr>
        <p:spPr/>
        <p:txBody>
          <a:bodyPr/>
          <a:lstStyle/>
          <a:p>
            <a:endParaRPr lang="en-US" dirty="0"/>
          </a:p>
        </p:txBody>
      </p:sp>
      <p:sp>
        <p:nvSpPr>
          <p:cNvPr id="4" name="Date Placeholder 3">
            <a:extLst>
              <a:ext uri="{FF2B5EF4-FFF2-40B4-BE49-F238E27FC236}">
                <a16:creationId xmlns:a16="http://schemas.microsoft.com/office/drawing/2014/main" id="{CF47C92B-C653-41F8-A722-05BB46E51F2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198C9B-0587-4A1E-9E03-E4C9FE222F08}" type="datetime1">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5/1/2024</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1100F457-8FC9-40FE-944C-A69741D804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9" name="Picture 8" descr="Person wearing yellow">
            <a:extLst>
              <a:ext uri="{FF2B5EF4-FFF2-40B4-BE49-F238E27FC236}">
                <a16:creationId xmlns:a16="http://schemas.microsoft.com/office/drawing/2014/main" id="{53834343-70BE-2BBB-15FD-B861FB0CBF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2001" cy="6878471"/>
          </a:xfrm>
          <a:prstGeom prst="rect">
            <a:avLst/>
          </a:prstGeom>
        </p:spPr>
      </p:pic>
      <p:sp>
        <p:nvSpPr>
          <p:cNvPr id="3" name="Content Placeholder 2">
            <a:extLst>
              <a:ext uri="{FF2B5EF4-FFF2-40B4-BE49-F238E27FC236}">
                <a16:creationId xmlns:a16="http://schemas.microsoft.com/office/drawing/2014/main" id="{52EBBC17-58A8-435A-8AFD-EECB8AE2B6A3}"/>
              </a:ext>
            </a:extLst>
          </p:cNvPr>
          <p:cNvSpPr>
            <a:spLocks noGrp="1"/>
          </p:cNvSpPr>
          <p:nvPr>
            <p:ph idx="1"/>
          </p:nvPr>
        </p:nvSpPr>
        <p:spPr>
          <a:xfrm>
            <a:off x="5563737" y="1635533"/>
            <a:ext cx="6096000" cy="2813638"/>
          </a:xfrm>
        </p:spPr>
        <p:txBody>
          <a:bodyPr>
            <a:normAutofit/>
          </a:bodyPr>
          <a:lstStyle/>
          <a:p>
            <a:pPr marL="0" indent="0" algn="ctr">
              <a:buNone/>
            </a:pPr>
            <a:r>
              <a:rPr lang="en-US" sz="4800" b="1" dirty="0"/>
              <a:t>How are you creating</a:t>
            </a:r>
            <a:br>
              <a:rPr lang="en-US" sz="4800" b="1" dirty="0"/>
            </a:br>
            <a:r>
              <a:rPr lang="en-US" sz="4800" b="1" dirty="0"/>
              <a:t>culture of inclusion and belonging?</a:t>
            </a:r>
          </a:p>
        </p:txBody>
      </p:sp>
    </p:spTree>
    <p:extLst>
      <p:ext uri="{BB962C8B-B14F-4D97-AF65-F5344CB8AC3E}">
        <p14:creationId xmlns:p14="http://schemas.microsoft.com/office/powerpoint/2010/main" val="2664017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9057A-9AAF-410E-BDB8-BBD645A0D2F8}"/>
              </a:ext>
            </a:extLst>
          </p:cNvPr>
          <p:cNvSpPr>
            <a:spLocks noGrp="1"/>
          </p:cNvSpPr>
          <p:nvPr>
            <p:ph type="title"/>
          </p:nvPr>
        </p:nvSpPr>
        <p:spPr/>
        <p:txBody>
          <a:bodyPr/>
          <a:lstStyle/>
          <a:p>
            <a:r>
              <a:rPr lang="en-US" dirty="0"/>
              <a:t>What can you do to promote inclusion and belonging?</a:t>
            </a:r>
          </a:p>
        </p:txBody>
      </p:sp>
      <p:sp>
        <p:nvSpPr>
          <p:cNvPr id="3" name="Content Placeholder 2">
            <a:extLst>
              <a:ext uri="{FF2B5EF4-FFF2-40B4-BE49-F238E27FC236}">
                <a16:creationId xmlns:a16="http://schemas.microsoft.com/office/drawing/2014/main" id="{52EBBC17-58A8-435A-8AFD-EECB8AE2B6A3}"/>
              </a:ext>
            </a:extLst>
          </p:cNvPr>
          <p:cNvSpPr>
            <a:spLocks noGrp="1"/>
          </p:cNvSpPr>
          <p:nvPr>
            <p:ph idx="1"/>
          </p:nvPr>
        </p:nvSpPr>
        <p:spPr/>
        <p:txBody>
          <a:bodyPr>
            <a:normAutofit/>
          </a:bodyPr>
          <a:lstStyle/>
          <a:p>
            <a:pPr algn="l">
              <a:buFont typeface="+mj-lt"/>
              <a:buAutoNum type="arabicPeriod"/>
            </a:pPr>
            <a:r>
              <a:rPr lang="en-US" b="0" i="0" dirty="0">
                <a:solidFill>
                  <a:srgbClr val="333333"/>
                </a:solidFill>
                <a:effectLst/>
              </a:rPr>
              <a:t> Reflect your own feelings and experience.</a:t>
            </a:r>
          </a:p>
          <a:p>
            <a:pPr algn="l">
              <a:buFont typeface="+mj-lt"/>
              <a:buAutoNum type="arabicPeriod"/>
            </a:pPr>
            <a:r>
              <a:rPr lang="en-US" b="0" i="0" dirty="0">
                <a:solidFill>
                  <a:srgbClr val="333333"/>
                </a:solidFill>
                <a:effectLst/>
              </a:rPr>
              <a:t> Be open-minded.</a:t>
            </a:r>
          </a:p>
          <a:p>
            <a:pPr algn="l">
              <a:buFont typeface="+mj-lt"/>
              <a:buAutoNum type="arabicPeriod"/>
            </a:pPr>
            <a:r>
              <a:rPr lang="en-US" b="0" i="0" dirty="0">
                <a:solidFill>
                  <a:srgbClr val="333333"/>
                </a:solidFill>
                <a:effectLst/>
              </a:rPr>
              <a:t> Be intentional.</a:t>
            </a:r>
          </a:p>
          <a:p>
            <a:pPr algn="l">
              <a:buFont typeface="+mj-lt"/>
              <a:buAutoNum type="arabicPeriod"/>
            </a:pPr>
            <a:r>
              <a:rPr lang="en-US" b="0" i="0" dirty="0">
                <a:solidFill>
                  <a:srgbClr val="333333"/>
                </a:solidFill>
                <a:effectLst/>
              </a:rPr>
              <a:t> Create psychological safety. </a:t>
            </a:r>
          </a:p>
          <a:p>
            <a:pPr algn="l">
              <a:buFont typeface="+mj-lt"/>
              <a:buAutoNum type="arabicPeriod"/>
            </a:pPr>
            <a:r>
              <a:rPr lang="en-US" dirty="0">
                <a:solidFill>
                  <a:srgbClr val="333333"/>
                </a:solidFill>
              </a:rPr>
              <a:t> Embrace diversity and differences. </a:t>
            </a:r>
            <a:endParaRPr lang="en-US" b="0" i="0" dirty="0">
              <a:solidFill>
                <a:srgbClr val="333333"/>
              </a:solidFill>
              <a:effectLst/>
            </a:endParaRPr>
          </a:p>
          <a:p>
            <a:pPr>
              <a:buFont typeface="+mj-lt"/>
              <a:buAutoNum type="arabicPeriod"/>
            </a:pPr>
            <a:r>
              <a:rPr lang="en-US" dirty="0">
                <a:solidFill>
                  <a:srgbClr val="333333"/>
                </a:solidFill>
              </a:rPr>
              <a:t> Give praise and recognition</a:t>
            </a:r>
            <a:r>
              <a:rPr lang="en-US" b="0" i="0" dirty="0">
                <a:solidFill>
                  <a:srgbClr val="333333"/>
                </a:solidFill>
                <a:effectLst/>
              </a:rPr>
              <a:t>.</a:t>
            </a:r>
          </a:p>
          <a:p>
            <a:pPr algn="l">
              <a:buFont typeface="+mj-lt"/>
              <a:buAutoNum type="arabicPeriod"/>
            </a:pPr>
            <a:endParaRPr lang="en-US" b="0" i="0" dirty="0">
              <a:solidFill>
                <a:srgbClr val="333333"/>
              </a:solidFill>
              <a:effectLst/>
            </a:endParaRPr>
          </a:p>
          <a:p>
            <a:endParaRPr lang="en-US" b="1" dirty="0"/>
          </a:p>
        </p:txBody>
      </p:sp>
      <p:sp>
        <p:nvSpPr>
          <p:cNvPr id="4" name="Date Placeholder 3">
            <a:extLst>
              <a:ext uri="{FF2B5EF4-FFF2-40B4-BE49-F238E27FC236}">
                <a16:creationId xmlns:a16="http://schemas.microsoft.com/office/drawing/2014/main" id="{CF47C92B-C653-41F8-A722-05BB46E51F2E}"/>
              </a:ext>
            </a:extLst>
          </p:cNvPr>
          <p:cNvSpPr>
            <a:spLocks noGrp="1"/>
          </p:cNvSpPr>
          <p:nvPr>
            <p:ph type="dt" sz="half" idx="10"/>
          </p:nvPr>
        </p:nvSpPr>
        <p:spPr/>
        <p:txBody>
          <a:bodyPr/>
          <a:lstStyle/>
          <a:p>
            <a:fld id="{9A198C9B-0587-4A1E-9E03-E4C9FE222F08}" type="datetime1">
              <a:rPr lang="en-US" smtClean="0"/>
              <a:t>5/1/2024</a:t>
            </a:fld>
            <a:endParaRPr lang="en-US" dirty="0"/>
          </a:p>
        </p:txBody>
      </p:sp>
      <p:sp>
        <p:nvSpPr>
          <p:cNvPr id="6" name="Slide Number Placeholder 5">
            <a:extLst>
              <a:ext uri="{FF2B5EF4-FFF2-40B4-BE49-F238E27FC236}">
                <a16:creationId xmlns:a16="http://schemas.microsoft.com/office/drawing/2014/main" id="{1100F457-8FC9-40FE-944C-A69741D80467}"/>
              </a:ext>
            </a:extLst>
          </p:cNvPr>
          <p:cNvSpPr>
            <a:spLocks noGrp="1"/>
          </p:cNvSpPr>
          <p:nvPr>
            <p:ph type="sldNum" sz="quarter" idx="12"/>
          </p:nvPr>
        </p:nvSpPr>
        <p:spPr/>
        <p:txBody>
          <a:bodyPr/>
          <a:lstStyle/>
          <a:p>
            <a:fld id="{48F63A3B-78C7-47BE-AE5E-E10140E04643}" type="slidenum">
              <a:rPr lang="en-US" smtClean="0"/>
              <a:t>27</a:t>
            </a:fld>
            <a:endParaRPr lang="en-US" dirty="0"/>
          </a:p>
        </p:txBody>
      </p:sp>
      <p:sp>
        <p:nvSpPr>
          <p:cNvPr id="7" name="Footer Placeholder 4">
            <a:extLst>
              <a:ext uri="{FF2B5EF4-FFF2-40B4-BE49-F238E27FC236}">
                <a16:creationId xmlns:a16="http://schemas.microsoft.com/office/drawing/2014/main" id="{3F53791A-81A1-410A-8F93-C107FD676174}"/>
              </a:ext>
            </a:extLst>
          </p:cNvPr>
          <p:cNvSpPr>
            <a:spLocks noGrp="1"/>
          </p:cNvSpPr>
          <p:nvPr>
            <p:ph type="ftr" sz="quarter" idx="3"/>
          </p:nvPr>
        </p:nvSpPr>
        <p:spPr>
          <a:xfrm>
            <a:off x="3302177" y="6356349"/>
            <a:ext cx="5587647"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mn-ea"/>
                <a:cs typeface="+mn-cs"/>
              </a:rPr>
              <a:t>Diversity, Equity, and Inclusion at Revenue</a:t>
            </a:r>
          </a:p>
        </p:txBody>
      </p:sp>
    </p:spTree>
    <p:extLst>
      <p:ext uri="{BB962C8B-B14F-4D97-AF65-F5344CB8AC3E}">
        <p14:creationId xmlns:p14="http://schemas.microsoft.com/office/powerpoint/2010/main" val="12762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578C34-0FCD-4FC4-9FA5-961CC9CD0DF9}"/>
              </a:ext>
            </a:extLst>
          </p:cNvPr>
          <p:cNvSpPr>
            <a:spLocks noGrp="1"/>
          </p:cNvSpPr>
          <p:nvPr>
            <p:ph type="title"/>
          </p:nvPr>
        </p:nvSpPr>
        <p:spPr/>
        <p:txBody>
          <a:bodyPr>
            <a:normAutofit/>
          </a:bodyPr>
          <a:lstStyle/>
          <a:p>
            <a:pPr algn="ctr"/>
            <a:endParaRPr lang="en-US" dirty="0"/>
          </a:p>
        </p:txBody>
      </p:sp>
      <p:sp>
        <p:nvSpPr>
          <p:cNvPr id="2" name="Content Placeholder 1">
            <a:extLst>
              <a:ext uri="{FF2B5EF4-FFF2-40B4-BE49-F238E27FC236}">
                <a16:creationId xmlns:a16="http://schemas.microsoft.com/office/drawing/2014/main" id="{6D4307C6-C784-457C-8A36-98B2203FACE4}"/>
              </a:ext>
            </a:extLst>
          </p:cNvPr>
          <p:cNvSpPr>
            <a:spLocks noGrp="1"/>
          </p:cNvSpPr>
          <p:nvPr>
            <p:ph idx="1"/>
          </p:nvPr>
        </p:nvSpPr>
        <p:spPr/>
        <p:txBody>
          <a:bodyPr>
            <a:normAutofit/>
          </a:bodyPr>
          <a:lstStyle/>
          <a:p>
            <a:pPr marL="0" indent="0" algn="ctr">
              <a:buNone/>
            </a:pPr>
            <a:br>
              <a:rPr lang="en-US" sz="5400" b="1" dirty="0"/>
            </a:br>
            <a:br>
              <a:rPr lang="en-US" sz="5400" b="1" dirty="0"/>
            </a:br>
            <a:r>
              <a:rPr lang="en-US" sz="5400" b="1" dirty="0"/>
              <a:t>Workplace Diversity – Scenarios</a:t>
            </a:r>
          </a:p>
          <a:p>
            <a:pPr marL="0" indent="0" algn="ctr">
              <a:buNone/>
            </a:pPr>
            <a:r>
              <a:rPr lang="en-US" sz="4000" b="1" dirty="0"/>
              <a:t>(breakout sessions)</a:t>
            </a:r>
            <a:endParaRPr lang="en-US" sz="4000" dirty="0"/>
          </a:p>
        </p:txBody>
      </p:sp>
      <p:sp>
        <p:nvSpPr>
          <p:cNvPr id="3" name="Footer Placeholder 4">
            <a:extLst>
              <a:ext uri="{FF2B5EF4-FFF2-40B4-BE49-F238E27FC236}">
                <a16:creationId xmlns:a16="http://schemas.microsoft.com/office/drawing/2014/main" id="{7AF5C012-C10F-4A11-BD28-F365D939D6D6}"/>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rgbClr val="000000"/>
                </a:solidFill>
                <a:effectLst/>
                <a:uLnTx/>
                <a:uFillTx/>
                <a:latin typeface="Calibri"/>
                <a:ea typeface="+mn-ea"/>
                <a:cs typeface="+mn-cs"/>
              </a:rPr>
              <a:t>Diversity, Equity, and Inclusion at Revenue</a:t>
            </a:r>
          </a:p>
        </p:txBody>
      </p:sp>
    </p:spTree>
    <p:extLst>
      <p:ext uri="{BB962C8B-B14F-4D97-AF65-F5344CB8AC3E}">
        <p14:creationId xmlns:p14="http://schemas.microsoft.com/office/powerpoint/2010/main" val="1052344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3B5A5-7F02-42E2-9EBF-70C3E68E11CD}"/>
              </a:ext>
            </a:extLst>
          </p:cNvPr>
          <p:cNvSpPr>
            <a:spLocks noGrp="1"/>
          </p:cNvSpPr>
          <p:nvPr>
            <p:ph type="title"/>
          </p:nvPr>
        </p:nvSpPr>
        <p:spPr/>
        <p:txBody>
          <a:bodyPr/>
          <a:lstStyle/>
          <a:p>
            <a:r>
              <a:rPr lang="en-US" dirty="0"/>
              <a:t>Scenario 1</a:t>
            </a:r>
          </a:p>
        </p:txBody>
      </p:sp>
      <p:sp>
        <p:nvSpPr>
          <p:cNvPr id="4" name="Content Placeholder 3">
            <a:extLst>
              <a:ext uri="{FF2B5EF4-FFF2-40B4-BE49-F238E27FC236}">
                <a16:creationId xmlns:a16="http://schemas.microsoft.com/office/drawing/2014/main" id="{476215B9-17B2-4413-AB22-8B43456BDBFF}"/>
              </a:ext>
            </a:extLst>
          </p:cNvPr>
          <p:cNvSpPr>
            <a:spLocks noGrp="1"/>
          </p:cNvSpPr>
          <p:nvPr>
            <p:ph idx="1"/>
          </p:nvPr>
        </p:nvSpPr>
        <p:spPr/>
        <p:txBody>
          <a:bodyPr>
            <a:normAutofit/>
          </a:bodyPr>
          <a:lstStyle/>
          <a:p>
            <a:pPr marL="0" lvl="0" indent="0">
              <a:buNone/>
            </a:pPr>
            <a:r>
              <a:rPr lang="en-US" sz="3200" dirty="0"/>
              <a:t>At a quarterly all-staff meeting, one of the department managers welcomes a new employee, Tanya, to the team. The manager says:   </a:t>
            </a:r>
          </a:p>
          <a:p>
            <a:pPr marL="457200" lvl="1" indent="0">
              <a:buNone/>
            </a:pPr>
            <a:r>
              <a:rPr lang="en-US" sz="2800" i="1" dirty="0"/>
              <a:t>“We’ve been committed for a long time to becoming a more diverse company.  I couldn’t be happier to welcome Tanya to our team.” (Female, person with a disability, Hispanic/Latino, African American, etc.)</a:t>
            </a:r>
            <a:endParaRPr lang="en-US" sz="2800" dirty="0"/>
          </a:p>
        </p:txBody>
      </p:sp>
    </p:spTree>
    <p:extLst>
      <p:ext uri="{BB962C8B-B14F-4D97-AF65-F5344CB8AC3E}">
        <p14:creationId xmlns:p14="http://schemas.microsoft.com/office/powerpoint/2010/main" val="3056237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FF125B-1466-4ECF-3ED3-42580F870599}"/>
              </a:ext>
            </a:extLst>
          </p:cNvPr>
          <p:cNvSpPr>
            <a:spLocks noGrp="1"/>
          </p:cNvSpPr>
          <p:nvPr>
            <p:ph type="title"/>
          </p:nvPr>
        </p:nvSpPr>
        <p:spPr/>
        <p:txBody>
          <a:bodyPr/>
          <a:lstStyle/>
          <a:p>
            <a:r>
              <a:rPr lang="en-US" dirty="0"/>
              <a:t>Complete the sentence</a:t>
            </a:r>
          </a:p>
        </p:txBody>
      </p:sp>
      <p:sp>
        <p:nvSpPr>
          <p:cNvPr id="2" name="Content Placeholder 1">
            <a:extLst>
              <a:ext uri="{FF2B5EF4-FFF2-40B4-BE49-F238E27FC236}">
                <a16:creationId xmlns:a16="http://schemas.microsoft.com/office/drawing/2014/main" id="{3E73CBF3-DA53-4AB8-976C-7F2B7F9C2145}"/>
              </a:ext>
            </a:extLst>
          </p:cNvPr>
          <p:cNvSpPr>
            <a:spLocks noGrp="1"/>
          </p:cNvSpPr>
          <p:nvPr>
            <p:ph idx="1"/>
          </p:nvPr>
        </p:nvSpPr>
        <p:spPr/>
        <p:txBody>
          <a:bodyPr>
            <a:normAutofit/>
          </a:bodyPr>
          <a:lstStyle/>
          <a:p>
            <a:pPr marL="0" indent="0" algn="ctr">
              <a:buNone/>
            </a:pPr>
            <a:r>
              <a:rPr lang="en-US" sz="3600" b="1" dirty="0"/>
              <a:t>When I am at work, I feel like I belong when</a:t>
            </a:r>
            <a:br>
              <a:rPr lang="en-US" sz="3600" b="1" dirty="0"/>
            </a:br>
            <a:r>
              <a:rPr lang="en-US" sz="3600" b="1" dirty="0"/>
              <a:t>________________.</a:t>
            </a:r>
          </a:p>
          <a:p>
            <a:pPr marL="0" indent="0" algn="ctr">
              <a:buNone/>
            </a:pPr>
            <a:endParaRPr lang="en-US" sz="4000" dirty="0"/>
          </a:p>
        </p:txBody>
      </p:sp>
      <p:pic>
        <p:nvPicPr>
          <p:cNvPr id="5" name="Picture 4" descr="Person writing on notebook">
            <a:extLst>
              <a:ext uri="{FF2B5EF4-FFF2-40B4-BE49-F238E27FC236}">
                <a16:creationId xmlns:a16="http://schemas.microsoft.com/office/drawing/2014/main" id="{84E9778C-C0A8-8D06-4D94-9E7C0FF59C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4394" y="3112848"/>
            <a:ext cx="5227093" cy="2833362"/>
          </a:xfrm>
          <a:prstGeom prst="rect">
            <a:avLst/>
          </a:prstGeom>
        </p:spPr>
      </p:pic>
    </p:spTree>
    <p:extLst>
      <p:ext uri="{BB962C8B-B14F-4D97-AF65-F5344CB8AC3E}">
        <p14:creationId xmlns:p14="http://schemas.microsoft.com/office/powerpoint/2010/main" val="21534853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205E9-492F-4407-82A4-2F9E470D3527}"/>
              </a:ext>
            </a:extLst>
          </p:cNvPr>
          <p:cNvSpPr>
            <a:spLocks noGrp="1"/>
          </p:cNvSpPr>
          <p:nvPr>
            <p:ph type="title"/>
          </p:nvPr>
        </p:nvSpPr>
        <p:spPr/>
        <p:txBody>
          <a:bodyPr/>
          <a:lstStyle/>
          <a:p>
            <a:r>
              <a:rPr lang="en-US" dirty="0"/>
              <a:t>Scenario 2</a:t>
            </a:r>
          </a:p>
        </p:txBody>
      </p:sp>
      <p:sp>
        <p:nvSpPr>
          <p:cNvPr id="4" name="Content Placeholder 3">
            <a:extLst>
              <a:ext uri="{FF2B5EF4-FFF2-40B4-BE49-F238E27FC236}">
                <a16:creationId xmlns:a16="http://schemas.microsoft.com/office/drawing/2014/main" id="{29DE8FE6-DA6E-44BB-9AF3-CBC4A5038A64}"/>
              </a:ext>
            </a:extLst>
          </p:cNvPr>
          <p:cNvSpPr>
            <a:spLocks noGrp="1"/>
          </p:cNvSpPr>
          <p:nvPr>
            <p:ph idx="1"/>
          </p:nvPr>
        </p:nvSpPr>
        <p:spPr/>
        <p:txBody>
          <a:bodyPr/>
          <a:lstStyle/>
          <a:p>
            <a:pPr marL="0" indent="0">
              <a:buNone/>
            </a:pPr>
            <a:r>
              <a:rPr lang="en-US" sz="4000" dirty="0"/>
              <a:t>A new employee was recently hired. This new employee has an accent. You noticed during team meetings that other employees would speak louder when responding to the new employee and even dismiss the employee’s input. </a:t>
            </a:r>
          </a:p>
          <a:p>
            <a:endParaRPr lang="en-US" dirty="0"/>
          </a:p>
        </p:txBody>
      </p:sp>
    </p:spTree>
    <p:extLst>
      <p:ext uri="{BB962C8B-B14F-4D97-AF65-F5344CB8AC3E}">
        <p14:creationId xmlns:p14="http://schemas.microsoft.com/office/powerpoint/2010/main" val="27082422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1F57E-DEAB-4C43-954E-33F78AA12175}"/>
              </a:ext>
            </a:extLst>
          </p:cNvPr>
          <p:cNvSpPr>
            <a:spLocks noGrp="1"/>
          </p:cNvSpPr>
          <p:nvPr>
            <p:ph type="title"/>
          </p:nvPr>
        </p:nvSpPr>
        <p:spPr/>
        <p:txBody>
          <a:bodyPr/>
          <a:lstStyle/>
          <a:p>
            <a:r>
              <a:rPr lang="en-US" dirty="0"/>
              <a:t>Scenario 3</a:t>
            </a:r>
          </a:p>
        </p:txBody>
      </p:sp>
      <p:sp>
        <p:nvSpPr>
          <p:cNvPr id="3" name="Content Placeholder 2">
            <a:extLst>
              <a:ext uri="{FF2B5EF4-FFF2-40B4-BE49-F238E27FC236}">
                <a16:creationId xmlns:a16="http://schemas.microsoft.com/office/drawing/2014/main" id="{0708F46F-05AA-40EE-8F2C-CE1177EE870F}"/>
              </a:ext>
            </a:extLst>
          </p:cNvPr>
          <p:cNvSpPr>
            <a:spLocks noGrp="1"/>
          </p:cNvSpPr>
          <p:nvPr>
            <p:ph idx="1"/>
          </p:nvPr>
        </p:nvSpPr>
        <p:spPr/>
        <p:txBody>
          <a:bodyPr/>
          <a:lstStyle/>
          <a:p>
            <a:pPr marL="0" indent="0">
              <a:buNone/>
            </a:pPr>
            <a:r>
              <a:rPr lang="en-US" sz="4400" dirty="0"/>
              <a:t>In a team meeting, you hear your supervisor using the wrong pronouns for a coworker. The coworker is present in the meeting and has their camera turned off. No one says anything about it. </a:t>
            </a:r>
          </a:p>
          <a:p>
            <a:endParaRPr lang="en-US" dirty="0"/>
          </a:p>
        </p:txBody>
      </p:sp>
    </p:spTree>
    <p:extLst>
      <p:ext uri="{BB962C8B-B14F-4D97-AF65-F5344CB8AC3E}">
        <p14:creationId xmlns:p14="http://schemas.microsoft.com/office/powerpoint/2010/main" val="36371443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26473-0855-4D01-B556-08B5BD1D7591}"/>
              </a:ext>
            </a:extLst>
          </p:cNvPr>
          <p:cNvSpPr>
            <a:spLocks noGrp="1"/>
          </p:cNvSpPr>
          <p:nvPr>
            <p:ph type="title"/>
          </p:nvPr>
        </p:nvSpPr>
        <p:spPr/>
        <p:txBody>
          <a:bodyPr/>
          <a:lstStyle/>
          <a:p>
            <a:endParaRPr lang="en-US"/>
          </a:p>
        </p:txBody>
      </p:sp>
      <p:sp>
        <p:nvSpPr>
          <p:cNvPr id="4" name="Date Placeholder 3">
            <a:extLst>
              <a:ext uri="{FF2B5EF4-FFF2-40B4-BE49-F238E27FC236}">
                <a16:creationId xmlns:a16="http://schemas.microsoft.com/office/drawing/2014/main" id="{E2D5BC14-33EA-4DE4-AE5C-DC2515C9A318}"/>
              </a:ext>
            </a:extLst>
          </p:cNvPr>
          <p:cNvSpPr>
            <a:spLocks noGrp="1"/>
          </p:cNvSpPr>
          <p:nvPr>
            <p:ph type="dt" sz="half" idx="10"/>
          </p:nvPr>
        </p:nvSpPr>
        <p:spPr/>
        <p:txBody>
          <a:bodyPr/>
          <a:lstStyle/>
          <a:p>
            <a:fld id="{9A198C9B-0587-4A1E-9E03-E4C9FE222F08}" type="datetime1">
              <a:rPr lang="en-US" smtClean="0"/>
              <a:t>5/1/2024</a:t>
            </a:fld>
            <a:endParaRPr lang="en-US" dirty="0"/>
          </a:p>
        </p:txBody>
      </p:sp>
      <p:sp>
        <p:nvSpPr>
          <p:cNvPr id="6" name="Slide Number Placeholder 5">
            <a:extLst>
              <a:ext uri="{FF2B5EF4-FFF2-40B4-BE49-F238E27FC236}">
                <a16:creationId xmlns:a16="http://schemas.microsoft.com/office/drawing/2014/main" id="{8BD214EC-80E4-4DED-A5F5-BF3184D8CC0C}"/>
              </a:ext>
            </a:extLst>
          </p:cNvPr>
          <p:cNvSpPr>
            <a:spLocks noGrp="1"/>
          </p:cNvSpPr>
          <p:nvPr>
            <p:ph type="sldNum" sz="quarter" idx="12"/>
          </p:nvPr>
        </p:nvSpPr>
        <p:spPr/>
        <p:txBody>
          <a:bodyPr/>
          <a:lstStyle/>
          <a:p>
            <a:fld id="{48F63A3B-78C7-47BE-AE5E-E10140E04643}" type="slidenum">
              <a:rPr lang="en-US" smtClean="0"/>
              <a:t>32</a:t>
            </a:fld>
            <a:endParaRPr lang="en-US" dirty="0"/>
          </a:p>
        </p:txBody>
      </p:sp>
      <p:pic>
        <p:nvPicPr>
          <p:cNvPr id="7" name="Picture 6">
            <a:extLst>
              <a:ext uri="{FF2B5EF4-FFF2-40B4-BE49-F238E27FC236}">
                <a16:creationId xmlns:a16="http://schemas.microsoft.com/office/drawing/2014/main" id="{8798EEED-CDF6-4861-82DD-C16A5DE10498}"/>
              </a:ext>
            </a:extLst>
          </p:cNvPr>
          <p:cNvPicPr>
            <a:picLocks noChangeAspect="1"/>
          </p:cNvPicPr>
          <p:nvPr/>
        </p:nvPicPr>
        <p:blipFill>
          <a:blip r:embed="rId3"/>
          <a:stretch>
            <a:fillRect/>
          </a:stretch>
        </p:blipFill>
        <p:spPr>
          <a:xfrm>
            <a:off x="1632717" y="1335280"/>
            <a:ext cx="5353050" cy="4841683"/>
          </a:xfrm>
          <a:prstGeom prst="rect">
            <a:avLst/>
          </a:prstGeom>
        </p:spPr>
      </p:pic>
    </p:spTree>
    <p:extLst>
      <p:ext uri="{BB962C8B-B14F-4D97-AF65-F5344CB8AC3E}">
        <p14:creationId xmlns:p14="http://schemas.microsoft.com/office/powerpoint/2010/main" val="3329042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26473-0855-4D01-B556-08B5BD1D7591}"/>
              </a:ext>
            </a:extLst>
          </p:cNvPr>
          <p:cNvSpPr>
            <a:spLocks noGrp="1"/>
          </p:cNvSpPr>
          <p:nvPr>
            <p:ph type="title"/>
          </p:nvPr>
        </p:nvSpPr>
        <p:spPr/>
        <p:txBody>
          <a:bodyPr/>
          <a:lstStyle/>
          <a:p>
            <a:endParaRPr lang="en-US"/>
          </a:p>
        </p:txBody>
      </p:sp>
      <p:sp>
        <p:nvSpPr>
          <p:cNvPr id="4" name="Date Placeholder 3">
            <a:extLst>
              <a:ext uri="{FF2B5EF4-FFF2-40B4-BE49-F238E27FC236}">
                <a16:creationId xmlns:a16="http://schemas.microsoft.com/office/drawing/2014/main" id="{E2D5BC14-33EA-4DE4-AE5C-DC2515C9A318}"/>
              </a:ext>
            </a:extLst>
          </p:cNvPr>
          <p:cNvSpPr>
            <a:spLocks noGrp="1"/>
          </p:cNvSpPr>
          <p:nvPr>
            <p:ph type="dt" sz="half" idx="10"/>
          </p:nvPr>
        </p:nvSpPr>
        <p:spPr/>
        <p:txBody>
          <a:bodyPr/>
          <a:lstStyle/>
          <a:p>
            <a:fld id="{9A198C9B-0587-4A1E-9E03-E4C9FE222F08}" type="datetime1">
              <a:rPr lang="en-US" smtClean="0"/>
              <a:t>5/1/2024</a:t>
            </a:fld>
            <a:endParaRPr lang="en-US" dirty="0"/>
          </a:p>
        </p:txBody>
      </p:sp>
      <p:sp>
        <p:nvSpPr>
          <p:cNvPr id="6" name="Slide Number Placeholder 5">
            <a:extLst>
              <a:ext uri="{FF2B5EF4-FFF2-40B4-BE49-F238E27FC236}">
                <a16:creationId xmlns:a16="http://schemas.microsoft.com/office/drawing/2014/main" id="{8BD214EC-80E4-4DED-A5F5-BF3184D8CC0C}"/>
              </a:ext>
            </a:extLst>
          </p:cNvPr>
          <p:cNvSpPr>
            <a:spLocks noGrp="1"/>
          </p:cNvSpPr>
          <p:nvPr>
            <p:ph type="sldNum" sz="quarter" idx="12"/>
          </p:nvPr>
        </p:nvSpPr>
        <p:spPr/>
        <p:txBody>
          <a:bodyPr/>
          <a:lstStyle/>
          <a:p>
            <a:fld id="{48F63A3B-78C7-47BE-AE5E-E10140E04643}" type="slidenum">
              <a:rPr lang="en-US" smtClean="0"/>
              <a:t>33</a:t>
            </a:fld>
            <a:endParaRPr lang="en-US" dirty="0"/>
          </a:p>
        </p:txBody>
      </p:sp>
      <p:pic>
        <p:nvPicPr>
          <p:cNvPr id="1026" name="Picture 2" descr="A Culture of Belonging. - Social Legacy">
            <a:extLst>
              <a:ext uri="{FF2B5EF4-FFF2-40B4-BE49-F238E27FC236}">
                <a16:creationId xmlns:a16="http://schemas.microsoft.com/office/drawing/2014/main" id="{5A85DE8A-2E6C-4873-8595-5EC3B3AD38A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17965" y="1335088"/>
            <a:ext cx="8956069" cy="484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7250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FF125B-1466-4ECF-3ED3-42580F870599}"/>
              </a:ext>
            </a:extLst>
          </p:cNvPr>
          <p:cNvSpPr>
            <a:spLocks noGrp="1"/>
          </p:cNvSpPr>
          <p:nvPr>
            <p:ph type="title"/>
          </p:nvPr>
        </p:nvSpPr>
        <p:spPr/>
        <p:txBody>
          <a:bodyPr/>
          <a:lstStyle/>
          <a:p>
            <a:r>
              <a:rPr lang="en-US" dirty="0"/>
              <a:t>Read </a:t>
            </a:r>
            <a:r>
              <a:rPr lang="en-US"/>
              <a:t>the sentence</a:t>
            </a:r>
            <a:endParaRPr lang="en-US" dirty="0"/>
          </a:p>
        </p:txBody>
      </p:sp>
      <p:sp>
        <p:nvSpPr>
          <p:cNvPr id="2" name="Content Placeholder 1">
            <a:extLst>
              <a:ext uri="{FF2B5EF4-FFF2-40B4-BE49-F238E27FC236}">
                <a16:creationId xmlns:a16="http://schemas.microsoft.com/office/drawing/2014/main" id="{3E73CBF3-DA53-4AB8-976C-7F2B7F9C2145}"/>
              </a:ext>
            </a:extLst>
          </p:cNvPr>
          <p:cNvSpPr>
            <a:spLocks noGrp="1"/>
          </p:cNvSpPr>
          <p:nvPr>
            <p:ph idx="1"/>
          </p:nvPr>
        </p:nvSpPr>
        <p:spPr/>
        <p:txBody>
          <a:bodyPr>
            <a:normAutofit/>
          </a:bodyPr>
          <a:lstStyle/>
          <a:p>
            <a:pPr marL="0" indent="0" algn="ctr">
              <a:buNone/>
            </a:pPr>
            <a:r>
              <a:rPr lang="en-US" sz="3600" b="1" dirty="0"/>
              <a:t>When I am at work, I feel like I belong when</a:t>
            </a:r>
            <a:br>
              <a:rPr lang="en-US" sz="3600" b="1" dirty="0"/>
            </a:br>
            <a:r>
              <a:rPr lang="en-US" sz="3600" b="1" dirty="0"/>
              <a:t>________________.</a:t>
            </a:r>
          </a:p>
          <a:p>
            <a:pPr marL="0" indent="0" algn="ctr">
              <a:buNone/>
            </a:pPr>
            <a:endParaRPr lang="en-US" sz="4000" dirty="0"/>
          </a:p>
        </p:txBody>
      </p:sp>
      <p:pic>
        <p:nvPicPr>
          <p:cNvPr id="5" name="Picture 4" descr="Person writing on notebook">
            <a:extLst>
              <a:ext uri="{FF2B5EF4-FFF2-40B4-BE49-F238E27FC236}">
                <a16:creationId xmlns:a16="http://schemas.microsoft.com/office/drawing/2014/main" id="{84E9778C-C0A8-8D06-4D94-9E7C0FF59C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4394" y="3112848"/>
            <a:ext cx="5227093" cy="2833362"/>
          </a:xfrm>
          <a:prstGeom prst="rect">
            <a:avLst/>
          </a:prstGeom>
        </p:spPr>
      </p:pic>
    </p:spTree>
    <p:extLst>
      <p:ext uri="{BB962C8B-B14F-4D97-AF65-F5344CB8AC3E}">
        <p14:creationId xmlns:p14="http://schemas.microsoft.com/office/powerpoint/2010/main" val="41860738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5AF83-0AA1-468A-948D-AD2A953E558B}"/>
              </a:ext>
            </a:extLst>
          </p:cNvPr>
          <p:cNvSpPr>
            <a:spLocks noGrp="1"/>
          </p:cNvSpPr>
          <p:nvPr>
            <p:ph type="title"/>
          </p:nvPr>
        </p:nvSpPr>
        <p:spPr/>
        <p:txBody>
          <a:bodyPr/>
          <a:lstStyle/>
          <a:p>
            <a:r>
              <a:rPr lang="en-US" dirty="0"/>
              <a:t>Reflection</a:t>
            </a:r>
          </a:p>
        </p:txBody>
      </p:sp>
      <p:sp>
        <p:nvSpPr>
          <p:cNvPr id="3" name="Content Placeholder 2">
            <a:extLst>
              <a:ext uri="{FF2B5EF4-FFF2-40B4-BE49-F238E27FC236}">
                <a16:creationId xmlns:a16="http://schemas.microsoft.com/office/drawing/2014/main" id="{A53A846A-F31C-4EE5-AC07-14BAEB31A14E}"/>
              </a:ext>
            </a:extLst>
          </p:cNvPr>
          <p:cNvSpPr>
            <a:spLocks noGrp="1"/>
          </p:cNvSpPr>
          <p:nvPr>
            <p:ph idx="1"/>
          </p:nvPr>
        </p:nvSpPr>
        <p:spPr/>
        <p:txBody>
          <a:bodyPr>
            <a:normAutofit/>
          </a:bodyPr>
          <a:lstStyle/>
          <a:p>
            <a:pPr marL="0" indent="0" algn="ctr">
              <a:buNone/>
            </a:pPr>
            <a:br>
              <a:rPr lang="en-US" sz="3600" b="1" dirty="0"/>
            </a:br>
            <a:br>
              <a:rPr lang="en-US" sz="3600" b="1" dirty="0"/>
            </a:br>
            <a:r>
              <a:rPr lang="en-US" sz="3600" b="1" dirty="0"/>
              <a:t>What is one thing that you will do to ensure that you create a culture of inclusion and belonging?</a:t>
            </a:r>
          </a:p>
        </p:txBody>
      </p:sp>
    </p:spTree>
    <p:extLst>
      <p:ext uri="{BB962C8B-B14F-4D97-AF65-F5344CB8AC3E}">
        <p14:creationId xmlns:p14="http://schemas.microsoft.com/office/powerpoint/2010/main" val="9119272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5A6C-EF2A-4E74-AAC2-B2019D1C7F14}"/>
              </a:ext>
            </a:extLst>
          </p:cNvPr>
          <p:cNvSpPr>
            <a:spLocks noGrp="1"/>
          </p:cNvSpPr>
          <p:nvPr>
            <p:ph type="title"/>
          </p:nvPr>
        </p:nvSpPr>
        <p:spPr/>
        <p:txBody>
          <a:bodyPr/>
          <a:lstStyle/>
          <a:p>
            <a:endParaRPr lang="en-US"/>
          </a:p>
        </p:txBody>
      </p:sp>
      <p:sp>
        <p:nvSpPr>
          <p:cNvPr id="13" name="Content Placeholder 12">
            <a:extLst>
              <a:ext uri="{FF2B5EF4-FFF2-40B4-BE49-F238E27FC236}">
                <a16:creationId xmlns:a16="http://schemas.microsoft.com/office/drawing/2014/main" id="{5467F132-7FC2-469C-82D6-3364E756F54B}"/>
              </a:ext>
            </a:extLst>
          </p:cNvPr>
          <p:cNvSpPr>
            <a:spLocks noGrp="1"/>
          </p:cNvSpPr>
          <p:nvPr>
            <p:ph idx="1"/>
          </p:nvPr>
        </p:nvSpPr>
        <p:spPr/>
        <p:txBody>
          <a:bodyPr/>
          <a:lstStyle/>
          <a:p>
            <a:pPr marL="0" indent="0" algn="ctr">
              <a:buNone/>
            </a:pPr>
            <a:r>
              <a:rPr lang="en-US" sz="3200" dirty="0">
                <a:latin typeface="Times New Roman" panose="02020603050405020304" pitchFamily="18" charset="0"/>
                <a:cs typeface="Times New Roman" panose="02020603050405020304" pitchFamily="18" charset="0"/>
              </a:rPr>
              <a:t>“True belonging is not passive. It’s not the belonging that comes with just joining a group. It’s not fitting in or pretending or selling out because it’s safer. </a:t>
            </a:r>
          </a:p>
          <a:p>
            <a:pPr marL="0" indent="0" algn="ctr">
              <a:buNone/>
            </a:pPr>
            <a:r>
              <a:rPr lang="en-US" sz="3200" dirty="0">
                <a:latin typeface="Times New Roman" panose="02020603050405020304" pitchFamily="18" charset="0"/>
                <a:cs typeface="Times New Roman" panose="02020603050405020304" pitchFamily="18" charset="0"/>
              </a:rPr>
              <a:t>It’s a practice that requires us to be vulnerable, get uncomfortable, and learn how to be present with people without sacrificing who we are.”</a:t>
            </a:r>
          </a:p>
          <a:p>
            <a:pPr marL="0" indent="0" algn="r">
              <a:buNone/>
            </a:pPr>
            <a:r>
              <a:rPr lang="en-US" sz="4000" b="1" dirty="0">
                <a:latin typeface="Times New Roman" panose="02020603050405020304" pitchFamily="18" charset="0"/>
                <a:cs typeface="Times New Roman" panose="02020603050405020304" pitchFamily="18" charset="0"/>
              </a:rPr>
              <a:t>-</a:t>
            </a:r>
            <a:r>
              <a:rPr lang="en-US" sz="4000" b="1" dirty="0" err="1">
                <a:latin typeface="Times New Roman" panose="02020603050405020304" pitchFamily="18" charset="0"/>
                <a:cs typeface="Times New Roman" panose="02020603050405020304" pitchFamily="18" charset="0"/>
              </a:rPr>
              <a:t>Brene</a:t>
            </a:r>
            <a:r>
              <a:rPr lang="en-US" sz="4000" b="1" dirty="0">
                <a:latin typeface="Times New Roman" panose="02020603050405020304" pitchFamily="18" charset="0"/>
                <a:cs typeface="Times New Roman" panose="02020603050405020304" pitchFamily="18" charset="0"/>
              </a:rPr>
              <a:t> Brown</a:t>
            </a:r>
          </a:p>
        </p:txBody>
      </p:sp>
    </p:spTree>
    <p:extLst>
      <p:ext uri="{BB962C8B-B14F-4D97-AF65-F5344CB8AC3E}">
        <p14:creationId xmlns:p14="http://schemas.microsoft.com/office/powerpoint/2010/main" val="13524320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5AF83-0AA1-468A-948D-AD2A953E558B}"/>
              </a:ext>
            </a:extLst>
          </p:cNvPr>
          <p:cNvSpPr>
            <a:spLocks noGrp="1"/>
          </p:cNvSpPr>
          <p:nvPr>
            <p:ph type="title"/>
          </p:nvPr>
        </p:nvSpPr>
        <p:spPr/>
        <p:txBody>
          <a:bodyPr/>
          <a:lstStyle/>
          <a:p>
            <a:r>
              <a:rPr lang="en-US" dirty="0"/>
              <a:t>Resources</a:t>
            </a:r>
          </a:p>
        </p:txBody>
      </p:sp>
      <p:sp>
        <p:nvSpPr>
          <p:cNvPr id="3" name="Content Placeholder 2">
            <a:extLst>
              <a:ext uri="{FF2B5EF4-FFF2-40B4-BE49-F238E27FC236}">
                <a16:creationId xmlns:a16="http://schemas.microsoft.com/office/drawing/2014/main" id="{A53A846A-F31C-4EE5-AC07-14BAEB31A14E}"/>
              </a:ext>
            </a:extLst>
          </p:cNvPr>
          <p:cNvSpPr>
            <a:spLocks noGrp="1"/>
          </p:cNvSpPr>
          <p:nvPr>
            <p:ph idx="1"/>
          </p:nvPr>
        </p:nvSpPr>
        <p:spPr/>
        <p:txBody>
          <a:bodyPr>
            <a:normAutofit/>
          </a:bodyPr>
          <a:lstStyle/>
          <a:p>
            <a:r>
              <a:rPr lang="en-US" dirty="0">
                <a:hlinkClick r:id="rId3"/>
              </a:rPr>
              <a:t>How Inclusive Leadership Impacts Your Entire Business (betterup.com)</a:t>
            </a:r>
            <a:endParaRPr lang="en-US" dirty="0"/>
          </a:p>
          <a:p>
            <a:r>
              <a:rPr lang="en-US" dirty="0">
                <a:hlinkClick r:id="rId4"/>
              </a:rPr>
              <a:t>How to Foster Belonging and Inclusion in the Workplace (betterup.com)</a:t>
            </a:r>
            <a:endParaRPr lang="en-US" dirty="0"/>
          </a:p>
          <a:p>
            <a:r>
              <a:rPr lang="en-US" dirty="0">
                <a:hlinkClick r:id="rId5"/>
              </a:rPr>
              <a:t>Employee Engagement vs. Employee Satisfaction and Organizational Culture (gallup.com)</a:t>
            </a:r>
            <a:endParaRPr lang="en-US" dirty="0"/>
          </a:p>
          <a:p>
            <a:r>
              <a:rPr lang="en-US" dirty="0">
                <a:hlinkClick r:id="rId6"/>
              </a:rPr>
              <a:t>The Value of Belonging at Work (hbr.org)</a:t>
            </a:r>
            <a:endParaRPr lang="en-US" dirty="0"/>
          </a:p>
          <a:p>
            <a:r>
              <a:rPr lang="en-US" dirty="0"/>
              <a:t>LinkedIn Learnings</a:t>
            </a:r>
          </a:p>
          <a:p>
            <a:pPr lvl="1"/>
            <a:r>
              <a:rPr lang="en-US" sz="1500" dirty="0"/>
              <a:t>Diversity, Equity, and Inclusion Trainings available </a:t>
            </a:r>
          </a:p>
          <a:p>
            <a:endParaRPr lang="en-US" dirty="0"/>
          </a:p>
        </p:txBody>
      </p:sp>
    </p:spTree>
    <p:extLst>
      <p:ext uri="{BB962C8B-B14F-4D97-AF65-F5344CB8AC3E}">
        <p14:creationId xmlns:p14="http://schemas.microsoft.com/office/powerpoint/2010/main" val="27022273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8"/>
          </p:nvPr>
        </p:nvSpPr>
        <p:spPr>
          <a:xfrm>
            <a:off x="1" y="3471333"/>
            <a:ext cx="12192000" cy="1288199"/>
          </a:xfrm>
        </p:spPr>
        <p:txBody>
          <a:bodyPr anchor="ctr" anchorCtr="1">
            <a:noAutofit/>
          </a:bodyPr>
          <a:lstStyle/>
          <a:p>
            <a:r>
              <a:rPr lang="en-US" sz="3600">
                <a:solidFill>
                  <a:schemeClr val="bg1"/>
                </a:solidFill>
              </a:rPr>
              <a:t>Thank You!</a:t>
            </a:r>
            <a:endParaRPr lang="en-US" sz="3600" dirty="0">
              <a:solidFill>
                <a:schemeClr val="bg1"/>
              </a:solidFill>
            </a:endParaRPr>
          </a:p>
        </p:txBody>
      </p:sp>
      <p:pic>
        <p:nvPicPr>
          <p:cNvPr id="2" name="Picture 1">
            <a:extLst>
              <a:ext uri="{FF2B5EF4-FFF2-40B4-BE49-F238E27FC236}">
                <a16:creationId xmlns:a16="http://schemas.microsoft.com/office/drawing/2014/main" id="{F133FA7B-66E5-47AA-8CFD-8D9FBAC596D0}"/>
              </a:ext>
            </a:extLst>
          </p:cNvPr>
          <p:cNvPicPr>
            <a:picLocks noChangeAspect="1"/>
          </p:cNvPicPr>
          <p:nvPr/>
        </p:nvPicPr>
        <p:blipFill>
          <a:blip r:embed="rId3"/>
          <a:stretch>
            <a:fillRect/>
          </a:stretch>
        </p:blipFill>
        <p:spPr>
          <a:xfrm>
            <a:off x="324010" y="2336348"/>
            <a:ext cx="5379485" cy="936170"/>
          </a:xfrm>
          <a:prstGeom prst="rect">
            <a:avLst/>
          </a:prstGeom>
        </p:spPr>
      </p:pic>
      <p:pic>
        <p:nvPicPr>
          <p:cNvPr id="3" name="Picture 2">
            <a:extLst>
              <a:ext uri="{FF2B5EF4-FFF2-40B4-BE49-F238E27FC236}">
                <a16:creationId xmlns:a16="http://schemas.microsoft.com/office/drawing/2014/main" id="{5899CAA3-0476-4879-AB70-0FE26ED4480A}"/>
              </a:ext>
            </a:extLst>
          </p:cNvPr>
          <p:cNvPicPr>
            <a:picLocks noChangeAspect="1"/>
          </p:cNvPicPr>
          <p:nvPr/>
        </p:nvPicPr>
        <p:blipFill>
          <a:blip r:embed="rId4"/>
          <a:stretch>
            <a:fillRect/>
          </a:stretch>
        </p:blipFill>
        <p:spPr>
          <a:xfrm>
            <a:off x="3343275" y="1003080"/>
            <a:ext cx="5505450" cy="1085850"/>
          </a:xfrm>
          <a:prstGeom prst="rect">
            <a:avLst/>
          </a:prstGeom>
        </p:spPr>
      </p:pic>
      <p:sp>
        <p:nvSpPr>
          <p:cNvPr id="4" name="Text Placeholder 4">
            <a:extLst>
              <a:ext uri="{FF2B5EF4-FFF2-40B4-BE49-F238E27FC236}">
                <a16:creationId xmlns:a16="http://schemas.microsoft.com/office/drawing/2014/main" id="{791BD1EC-F6EF-728F-89A5-D5832BE1FAA9}"/>
              </a:ext>
            </a:extLst>
          </p:cNvPr>
          <p:cNvSpPr txBox="1">
            <a:spLocks/>
          </p:cNvSpPr>
          <p:nvPr/>
        </p:nvSpPr>
        <p:spPr>
          <a:xfrm>
            <a:off x="3013752" y="4951858"/>
            <a:ext cx="7835480" cy="903062"/>
          </a:xfrm>
          <a:prstGeom prst="rect">
            <a:avLst/>
          </a:prstGeom>
        </p:spPr>
        <p:txBody>
          <a:bodyPr/>
          <a:lst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25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1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Yer Winder (she/her) | Equity, Access, and Inclusion Office</a:t>
            </a:r>
          </a:p>
          <a:p>
            <a:pPr marL="0" indent="0">
              <a:buNone/>
            </a:pPr>
            <a:r>
              <a:rPr lang="en-US" sz="2000" dirty="0"/>
              <a:t>Noel Payne (she/her) | Equity, Access, and Inclusion Office</a:t>
            </a:r>
          </a:p>
          <a:p>
            <a:endParaRPr lang="en-US" dirty="0"/>
          </a:p>
        </p:txBody>
      </p:sp>
    </p:spTree>
    <p:extLst>
      <p:ext uri="{BB962C8B-B14F-4D97-AF65-F5344CB8AC3E}">
        <p14:creationId xmlns:p14="http://schemas.microsoft.com/office/powerpoint/2010/main" val="282615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73CBF3-DA53-4AB8-976C-7F2B7F9C2145}"/>
              </a:ext>
            </a:extLst>
          </p:cNvPr>
          <p:cNvSpPr>
            <a:spLocks noGrp="1"/>
          </p:cNvSpPr>
          <p:nvPr>
            <p:ph idx="1"/>
          </p:nvPr>
        </p:nvSpPr>
        <p:spPr/>
        <p:txBody>
          <a:bodyPr>
            <a:normAutofit/>
          </a:bodyPr>
          <a:lstStyle/>
          <a:p>
            <a:pPr marL="0" indent="0" algn="ctr">
              <a:buNone/>
            </a:pPr>
            <a:r>
              <a:rPr lang="en-US" sz="8000" b="1" dirty="0"/>
              <a:t>What does Diversity mean to you?</a:t>
            </a:r>
          </a:p>
          <a:p>
            <a:pPr marL="0" indent="0" algn="ctr">
              <a:buNone/>
            </a:pPr>
            <a:endParaRPr lang="en-US" sz="4000" dirty="0"/>
          </a:p>
        </p:txBody>
      </p:sp>
    </p:spTree>
    <p:extLst>
      <p:ext uri="{BB962C8B-B14F-4D97-AF65-F5344CB8AC3E}">
        <p14:creationId xmlns:p14="http://schemas.microsoft.com/office/powerpoint/2010/main" val="3120467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73CBF3-DA53-4AB8-976C-7F2B7F9C2145}"/>
              </a:ext>
            </a:extLst>
          </p:cNvPr>
          <p:cNvSpPr>
            <a:spLocks noGrp="1"/>
          </p:cNvSpPr>
          <p:nvPr>
            <p:ph idx="1"/>
          </p:nvPr>
        </p:nvSpPr>
        <p:spPr/>
        <p:txBody>
          <a:bodyPr>
            <a:normAutofit/>
          </a:bodyPr>
          <a:lstStyle/>
          <a:p>
            <a:pPr marL="0" indent="0" algn="ctr">
              <a:buNone/>
            </a:pPr>
            <a:br>
              <a:rPr lang="en-US" sz="4400" b="1" dirty="0"/>
            </a:br>
            <a:r>
              <a:rPr lang="en-US" sz="4400" b="1" dirty="0"/>
              <a:t>What does Diversity mean to you?</a:t>
            </a:r>
          </a:p>
          <a:p>
            <a:pPr marL="0" indent="0" algn="ctr">
              <a:buNone/>
            </a:pPr>
            <a:r>
              <a:rPr lang="en-US" sz="4000" b="1" dirty="0"/>
              <a:t> Diversity</a:t>
            </a:r>
            <a:r>
              <a:rPr lang="en-US" sz="4000" dirty="0"/>
              <a:t> is the mix of human differences and similarities that impact our interactions and access to opportunity. </a:t>
            </a:r>
          </a:p>
        </p:txBody>
      </p:sp>
    </p:spTree>
    <p:extLst>
      <p:ext uri="{BB962C8B-B14F-4D97-AF65-F5344CB8AC3E}">
        <p14:creationId xmlns:p14="http://schemas.microsoft.com/office/powerpoint/2010/main" val="2523212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BC38A-CAED-41C1-A820-F067A7698FC8}"/>
              </a:ext>
            </a:extLst>
          </p:cNvPr>
          <p:cNvSpPr>
            <a:spLocks noGrp="1"/>
          </p:cNvSpPr>
          <p:nvPr>
            <p:ph type="title"/>
          </p:nvPr>
        </p:nvSpPr>
        <p:spPr/>
        <p:txBody>
          <a:bodyPr/>
          <a:lstStyle/>
          <a:p>
            <a:r>
              <a:rPr lang="en-US" dirty="0"/>
              <a:t>Diversity iceberg</a:t>
            </a:r>
          </a:p>
        </p:txBody>
      </p:sp>
      <p:sp>
        <p:nvSpPr>
          <p:cNvPr id="3" name="Content Placeholder 2">
            <a:extLst>
              <a:ext uri="{FF2B5EF4-FFF2-40B4-BE49-F238E27FC236}">
                <a16:creationId xmlns:a16="http://schemas.microsoft.com/office/drawing/2014/main" id="{EAC93B5C-36E1-4F65-8D92-19AA02DEAAFA}"/>
              </a:ext>
            </a:extLst>
          </p:cNvPr>
          <p:cNvSpPr>
            <a:spLocks noGrp="1"/>
          </p:cNvSpPr>
          <p:nvPr>
            <p:ph idx="1"/>
          </p:nvPr>
        </p:nvSpPr>
        <p:spPr/>
        <p:txBody>
          <a:bodyPr/>
          <a:lstStyle/>
          <a:p>
            <a:pPr marL="0" indent="0">
              <a:buNone/>
            </a:pPr>
            <a:endParaRPr lang="en-US" dirty="0"/>
          </a:p>
        </p:txBody>
      </p:sp>
      <p:sp>
        <p:nvSpPr>
          <p:cNvPr id="4" name="Date Placeholder 3">
            <a:extLst>
              <a:ext uri="{FF2B5EF4-FFF2-40B4-BE49-F238E27FC236}">
                <a16:creationId xmlns:a16="http://schemas.microsoft.com/office/drawing/2014/main" id="{483DE4FA-F316-4376-A6D1-0ED071278F7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4D5D47-1752-4D84-8BFB-C2F71A34C932}" type="datetime1">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5/1/2024</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4D945380-5C24-429A-BF40-03BB86FFBE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7" name="Content Placeholder 4">
            <a:extLst>
              <a:ext uri="{FF2B5EF4-FFF2-40B4-BE49-F238E27FC236}">
                <a16:creationId xmlns:a16="http://schemas.microsoft.com/office/drawing/2014/main" id="{F075E21B-96A2-4974-8A89-55EB9F0DCE9E}"/>
              </a:ext>
            </a:extLst>
          </p:cNvPr>
          <p:cNvPicPr>
            <a:picLocks noChangeAspect="1"/>
          </p:cNvPicPr>
          <p:nvPr/>
        </p:nvPicPr>
        <p:blipFill>
          <a:blip r:embed="rId3"/>
          <a:stretch>
            <a:fillRect/>
          </a:stretch>
        </p:blipFill>
        <p:spPr bwMode="gray">
          <a:xfrm>
            <a:off x="2516477" y="1851146"/>
            <a:ext cx="7159046" cy="3416300"/>
          </a:xfrm>
          <a:prstGeom prst="rect">
            <a:avLst/>
          </a:prstGeom>
          <a:noFill/>
        </p:spPr>
      </p:pic>
    </p:spTree>
    <p:extLst>
      <p:ext uri="{BB962C8B-B14F-4D97-AF65-F5344CB8AC3E}">
        <p14:creationId xmlns:p14="http://schemas.microsoft.com/office/powerpoint/2010/main" val="2086456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16B68-53CF-D07D-88E6-F7BB198CC2AA}"/>
              </a:ext>
            </a:extLst>
          </p:cNvPr>
          <p:cNvSpPr>
            <a:spLocks noGrp="1"/>
          </p:cNvSpPr>
          <p:nvPr>
            <p:ph type="title"/>
          </p:nvPr>
        </p:nvSpPr>
        <p:spPr/>
        <p:txBody>
          <a:bodyPr/>
          <a:lstStyle/>
          <a:p>
            <a:r>
              <a:rPr lang="en-US" dirty="0"/>
              <a:t>Four Layers of Diversity</a:t>
            </a:r>
          </a:p>
        </p:txBody>
      </p:sp>
      <p:sp>
        <p:nvSpPr>
          <p:cNvPr id="4" name="Date Placeholder 3">
            <a:extLst>
              <a:ext uri="{FF2B5EF4-FFF2-40B4-BE49-F238E27FC236}">
                <a16:creationId xmlns:a16="http://schemas.microsoft.com/office/drawing/2014/main" id="{EA3FE223-1304-F502-617B-8296E57512A5}"/>
              </a:ext>
            </a:extLst>
          </p:cNvPr>
          <p:cNvSpPr>
            <a:spLocks noGrp="1"/>
          </p:cNvSpPr>
          <p:nvPr>
            <p:ph type="dt" sz="half" idx="10"/>
          </p:nvPr>
        </p:nvSpPr>
        <p:spPr/>
        <p:txBody>
          <a:bodyPr/>
          <a:lstStyle/>
          <a:p>
            <a:fld id="{9A198C9B-0587-4A1E-9E03-E4C9FE222F08}" type="datetime1">
              <a:rPr lang="en-US" smtClean="0"/>
              <a:t>5/1/2024</a:t>
            </a:fld>
            <a:endParaRPr lang="en-US" dirty="0"/>
          </a:p>
        </p:txBody>
      </p:sp>
      <p:sp>
        <p:nvSpPr>
          <p:cNvPr id="6" name="Slide Number Placeholder 5">
            <a:extLst>
              <a:ext uri="{FF2B5EF4-FFF2-40B4-BE49-F238E27FC236}">
                <a16:creationId xmlns:a16="http://schemas.microsoft.com/office/drawing/2014/main" id="{1CC16A58-3AC7-D587-980C-6BE20D59338E}"/>
              </a:ext>
            </a:extLst>
          </p:cNvPr>
          <p:cNvSpPr>
            <a:spLocks noGrp="1"/>
          </p:cNvSpPr>
          <p:nvPr>
            <p:ph type="sldNum" sz="quarter" idx="12"/>
          </p:nvPr>
        </p:nvSpPr>
        <p:spPr/>
        <p:txBody>
          <a:bodyPr/>
          <a:lstStyle/>
          <a:p>
            <a:fld id="{48F63A3B-78C7-47BE-AE5E-E10140E04643}" type="slidenum">
              <a:rPr lang="en-US" smtClean="0"/>
              <a:t>7</a:t>
            </a:fld>
            <a:endParaRPr lang="en-US" dirty="0"/>
          </a:p>
        </p:txBody>
      </p:sp>
      <p:sp>
        <p:nvSpPr>
          <p:cNvPr id="3" name="Content Placeholder 2">
            <a:extLst>
              <a:ext uri="{FF2B5EF4-FFF2-40B4-BE49-F238E27FC236}">
                <a16:creationId xmlns:a16="http://schemas.microsoft.com/office/drawing/2014/main" id="{4177A421-46E6-520A-9267-5C214FA61DF4}"/>
              </a:ext>
            </a:extLst>
          </p:cNvPr>
          <p:cNvSpPr>
            <a:spLocks noGrp="1"/>
          </p:cNvSpPr>
          <p:nvPr>
            <p:ph idx="1"/>
          </p:nvPr>
        </p:nvSpPr>
        <p:spPr/>
        <p:txBody>
          <a:bodyPr/>
          <a:lstStyle/>
          <a:p>
            <a:r>
              <a:rPr lang="en-US" dirty="0"/>
              <a:t>Personality/Identity </a:t>
            </a:r>
          </a:p>
          <a:p>
            <a:r>
              <a:rPr lang="en-US" dirty="0"/>
              <a:t>Internal Dimensions</a:t>
            </a:r>
          </a:p>
          <a:p>
            <a:r>
              <a:rPr lang="en-US" dirty="0"/>
              <a:t>External Dimensions</a:t>
            </a:r>
          </a:p>
          <a:p>
            <a:r>
              <a:rPr lang="en-US" dirty="0"/>
              <a:t>Organizational Dimensions </a:t>
            </a:r>
          </a:p>
        </p:txBody>
      </p:sp>
    </p:spTree>
    <p:extLst>
      <p:ext uri="{BB962C8B-B14F-4D97-AF65-F5344CB8AC3E}">
        <p14:creationId xmlns:p14="http://schemas.microsoft.com/office/powerpoint/2010/main" val="2582015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16B68-53CF-D07D-88E6-F7BB198CC2AA}"/>
              </a:ext>
            </a:extLst>
          </p:cNvPr>
          <p:cNvSpPr>
            <a:spLocks noGrp="1"/>
          </p:cNvSpPr>
          <p:nvPr>
            <p:ph type="title"/>
          </p:nvPr>
        </p:nvSpPr>
        <p:spPr/>
        <p:txBody>
          <a:bodyPr/>
          <a:lstStyle/>
          <a:p>
            <a:r>
              <a:rPr lang="en-US" dirty="0"/>
              <a:t>Four Layers of Diversity</a:t>
            </a:r>
          </a:p>
        </p:txBody>
      </p:sp>
      <p:sp>
        <p:nvSpPr>
          <p:cNvPr id="4" name="Date Placeholder 3">
            <a:extLst>
              <a:ext uri="{FF2B5EF4-FFF2-40B4-BE49-F238E27FC236}">
                <a16:creationId xmlns:a16="http://schemas.microsoft.com/office/drawing/2014/main" id="{EA3FE223-1304-F502-617B-8296E57512A5}"/>
              </a:ext>
            </a:extLst>
          </p:cNvPr>
          <p:cNvSpPr>
            <a:spLocks noGrp="1"/>
          </p:cNvSpPr>
          <p:nvPr>
            <p:ph type="dt" sz="half" idx="10"/>
          </p:nvPr>
        </p:nvSpPr>
        <p:spPr/>
        <p:txBody>
          <a:bodyPr/>
          <a:lstStyle/>
          <a:p>
            <a:fld id="{9A198C9B-0587-4A1E-9E03-E4C9FE222F08}" type="datetime1">
              <a:rPr lang="en-US" smtClean="0"/>
              <a:t>5/1/2024</a:t>
            </a:fld>
            <a:endParaRPr lang="en-US" dirty="0"/>
          </a:p>
        </p:txBody>
      </p:sp>
      <p:sp>
        <p:nvSpPr>
          <p:cNvPr id="6" name="Slide Number Placeholder 5">
            <a:extLst>
              <a:ext uri="{FF2B5EF4-FFF2-40B4-BE49-F238E27FC236}">
                <a16:creationId xmlns:a16="http://schemas.microsoft.com/office/drawing/2014/main" id="{1CC16A58-3AC7-D587-980C-6BE20D59338E}"/>
              </a:ext>
            </a:extLst>
          </p:cNvPr>
          <p:cNvSpPr>
            <a:spLocks noGrp="1"/>
          </p:cNvSpPr>
          <p:nvPr>
            <p:ph type="sldNum" sz="quarter" idx="12"/>
          </p:nvPr>
        </p:nvSpPr>
        <p:spPr/>
        <p:txBody>
          <a:bodyPr/>
          <a:lstStyle/>
          <a:p>
            <a:fld id="{48F63A3B-78C7-47BE-AE5E-E10140E04643}" type="slidenum">
              <a:rPr lang="en-US" smtClean="0"/>
              <a:t>8</a:t>
            </a:fld>
            <a:endParaRPr lang="en-US" dirty="0"/>
          </a:p>
        </p:txBody>
      </p:sp>
      <p:pic>
        <p:nvPicPr>
          <p:cNvPr id="1026" name="Picture 2" descr="Discuss the dimensions of diversity wheel, 8397, Personalized 18 Models -  ltgak31.com">
            <a:extLst>
              <a:ext uri="{FF2B5EF4-FFF2-40B4-BE49-F238E27FC236}">
                <a16:creationId xmlns:a16="http://schemas.microsoft.com/office/drawing/2014/main" id="{96691D7C-517A-AE50-DA9F-B99F5044B26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836718" y="1381991"/>
            <a:ext cx="6141027" cy="4769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9301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CA909-AE55-4315-9136-5B942CE8E930}"/>
              </a:ext>
            </a:extLst>
          </p:cNvPr>
          <p:cNvSpPr>
            <a:spLocks noGrp="1"/>
          </p:cNvSpPr>
          <p:nvPr>
            <p:ph type="title"/>
          </p:nvPr>
        </p:nvSpPr>
        <p:spPr/>
        <p:txBody>
          <a:bodyPr/>
          <a:lstStyle/>
          <a:p>
            <a:r>
              <a:rPr lang="en-US" dirty="0"/>
              <a:t>Common Workplace Diversity</a:t>
            </a:r>
          </a:p>
        </p:txBody>
      </p:sp>
      <p:sp>
        <p:nvSpPr>
          <p:cNvPr id="3" name="Content Placeholder 2">
            <a:extLst>
              <a:ext uri="{FF2B5EF4-FFF2-40B4-BE49-F238E27FC236}">
                <a16:creationId xmlns:a16="http://schemas.microsoft.com/office/drawing/2014/main" id="{82A891D2-B623-4B10-84B8-85C13B4BAAA0}"/>
              </a:ext>
            </a:extLst>
          </p:cNvPr>
          <p:cNvSpPr>
            <a:spLocks noGrp="1"/>
          </p:cNvSpPr>
          <p:nvPr>
            <p:ph idx="1"/>
          </p:nvPr>
        </p:nvSpPr>
        <p:spPr/>
        <p:txBody>
          <a:bodyPr>
            <a:normAutofit fontScale="77500" lnSpcReduction="20000"/>
          </a:bodyPr>
          <a:lstStyle/>
          <a:p>
            <a:r>
              <a:rPr lang="en-US" dirty="0"/>
              <a:t>Age</a:t>
            </a:r>
          </a:p>
          <a:p>
            <a:r>
              <a:rPr lang="en-US" dirty="0"/>
              <a:t>Cultural Differences</a:t>
            </a:r>
          </a:p>
          <a:p>
            <a:r>
              <a:rPr lang="en-US" dirty="0"/>
              <a:t>Educational background</a:t>
            </a:r>
          </a:p>
          <a:p>
            <a:r>
              <a:rPr lang="en-US" dirty="0"/>
              <a:t>Gender</a:t>
            </a:r>
          </a:p>
          <a:p>
            <a:r>
              <a:rPr lang="en-US" dirty="0"/>
              <a:t>Disability </a:t>
            </a:r>
          </a:p>
          <a:p>
            <a:r>
              <a:rPr lang="en-US" dirty="0"/>
              <a:t>Language</a:t>
            </a:r>
          </a:p>
          <a:p>
            <a:r>
              <a:rPr lang="en-US" dirty="0"/>
              <a:t>Generational differences</a:t>
            </a:r>
          </a:p>
          <a:p>
            <a:r>
              <a:rPr lang="en-US" dirty="0"/>
              <a:t>Work style</a:t>
            </a:r>
          </a:p>
          <a:p>
            <a:r>
              <a:rPr lang="en-US" dirty="0"/>
              <a:t>Introvert/extrovert </a:t>
            </a:r>
          </a:p>
        </p:txBody>
      </p:sp>
    </p:spTree>
    <p:extLst>
      <p:ext uri="{BB962C8B-B14F-4D97-AF65-F5344CB8AC3E}">
        <p14:creationId xmlns:p14="http://schemas.microsoft.com/office/powerpoint/2010/main" val="2637720228"/>
      </p:ext>
    </p:extLst>
  </p:cSld>
  <p:clrMapOvr>
    <a:masterClrMapping/>
  </p:clrMapOvr>
</p:sld>
</file>

<file path=ppt/theme/theme1.xml><?xml version="1.0" encoding="utf-8"?>
<a:theme xmlns:a="http://schemas.openxmlformats.org/drawingml/2006/main" name="MN.IT">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N.IT" id="{43004C98-5B53-4D58-92B4-D334E886AB92}" vid="{BCC84AB3-760B-4B29-9458-5FA6845EC3C2}"/>
    </a:ext>
  </a:extLst>
</a:theme>
</file>

<file path=ppt/theme/theme2.xml><?xml version="1.0" encoding="utf-8"?>
<a:theme xmlns:a="http://schemas.openxmlformats.org/drawingml/2006/main" name="1_Minnesota">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48CD03AC-A40B-4780-A18E-55BD556CF891}" vid="{9383277A-CEEA-4649-B41C-FD71EC6640B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AAACCE686D0834CA76C6031CB51F38F" ma:contentTypeVersion="6" ma:contentTypeDescription="Create a new document." ma:contentTypeScope="" ma:versionID="f6a4f6a85dfdc410bf09e93eb6ec61ce">
  <xsd:schema xmlns:xsd="http://www.w3.org/2001/XMLSchema" xmlns:xs="http://www.w3.org/2001/XMLSchema" xmlns:p="http://schemas.microsoft.com/office/2006/metadata/properties" xmlns:ns2="f97dbf1d-f3fe-4cdf-9d97-8857230d6a42" targetNamespace="http://schemas.microsoft.com/office/2006/metadata/properties" ma:root="true" ma:fieldsID="2d94bd02d9571e68d9d22ca2c49cde04" ns2:_="">
    <xsd:import namespace="f97dbf1d-f3fe-4cdf-9d97-8857230d6a4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7dbf1d-f3fe-4cdf-9d97-8857230d6a42"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78B604-9059-4F1C-B8E2-C96A71A964D2}">
  <ds:schemaRefs>
    <ds:schemaRef ds:uri="http://purl.org/dc/dcmitype/"/>
    <ds:schemaRef ds:uri="http://schemas.microsoft.com/office/2006/metadata/properties"/>
    <ds:schemaRef ds:uri="http://www.w3.org/XML/1998/namespace"/>
    <ds:schemaRef ds:uri="http://purl.org/dc/terms/"/>
    <ds:schemaRef ds:uri="http://schemas.openxmlformats.org/package/2006/metadata/core-properties"/>
    <ds:schemaRef ds:uri="http://schemas.microsoft.com/office/2006/documentManagement/types"/>
    <ds:schemaRef ds:uri="f97dbf1d-f3fe-4cdf-9d97-8857230d6a42"/>
    <ds:schemaRef ds:uri="http://schemas.microsoft.com/office/infopath/2007/PartnerControls"/>
    <ds:schemaRef ds:uri="http://purl.org/dc/elements/1.1/"/>
  </ds:schemaRefs>
</ds:datastoreItem>
</file>

<file path=customXml/itemProps2.xml><?xml version="1.0" encoding="utf-8"?>
<ds:datastoreItem xmlns:ds="http://schemas.openxmlformats.org/officeDocument/2006/customXml" ds:itemID="{E25B13F1-0D65-4450-BECA-D2B81DF069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97dbf1d-f3fe-4cdf-9d97-8857230d6a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7F4349A-22F7-4A2D-8CA5-43DDCD6795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24783</TotalTime>
  <Words>1025</Words>
  <Application>Microsoft Office PowerPoint</Application>
  <PresentationFormat>Widescreen</PresentationFormat>
  <Paragraphs>188</Paragraphs>
  <Slides>38</Slides>
  <Notes>38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38</vt:i4>
      </vt:variant>
    </vt:vector>
  </HeadingPairs>
  <TitlesOfParts>
    <vt:vector size="45" baseType="lpstr">
      <vt:lpstr>Arial</vt:lpstr>
      <vt:lpstr>Calibri</vt:lpstr>
      <vt:lpstr>NeueHaasGroteskText Std</vt:lpstr>
      <vt:lpstr>Sohne</vt:lpstr>
      <vt:lpstr>Times New Roman</vt:lpstr>
      <vt:lpstr>MN.IT</vt:lpstr>
      <vt:lpstr>1_Minnesota</vt:lpstr>
      <vt:lpstr>Inclusion and Belonging in the Workplace</vt:lpstr>
      <vt:lpstr>Learning Objectives</vt:lpstr>
      <vt:lpstr>Complete the sentence</vt:lpstr>
      <vt:lpstr>PowerPoint Presentation</vt:lpstr>
      <vt:lpstr>PowerPoint Presentation</vt:lpstr>
      <vt:lpstr>Diversity iceberg</vt:lpstr>
      <vt:lpstr>Four Layers of Diversity</vt:lpstr>
      <vt:lpstr>Four Layers of Diversity</vt:lpstr>
      <vt:lpstr>Common Workplace Diversity</vt:lpstr>
      <vt:lpstr>PowerPoint Presentation</vt:lpstr>
      <vt:lpstr>PowerPoint Presentation</vt:lpstr>
      <vt:lpstr>PowerPoint Presentation</vt:lpstr>
      <vt:lpstr>What’s the difference?</vt:lpstr>
      <vt:lpstr>Circles of My Multicultural Self Activity</vt:lpstr>
      <vt:lpstr>Instructions</vt:lpstr>
      <vt:lpstr>PowerPoint Presentation</vt:lpstr>
      <vt:lpstr>PowerPoint Presentation</vt:lpstr>
      <vt:lpstr>PowerPoint Presentation</vt:lpstr>
      <vt:lpstr>PowerPoint Presentation</vt:lpstr>
      <vt:lpstr>Belonging is a key component to Inclusion</vt:lpstr>
      <vt:lpstr>Belonging is a key component to Inclusion</vt:lpstr>
      <vt:lpstr>PowerPoint Presentation</vt:lpstr>
      <vt:lpstr>PowerPoint Presentation</vt:lpstr>
      <vt:lpstr>At Revenue</vt:lpstr>
      <vt:lpstr>PowerPoint Presentation</vt:lpstr>
      <vt:lpstr>PowerPoint Presentation</vt:lpstr>
      <vt:lpstr>What can you do to promote inclusion and belonging?</vt:lpstr>
      <vt:lpstr>PowerPoint Presentation</vt:lpstr>
      <vt:lpstr>Scenario 1</vt:lpstr>
      <vt:lpstr>Scenario 2</vt:lpstr>
      <vt:lpstr>Scenario 3</vt:lpstr>
      <vt:lpstr>PowerPoint Presentation</vt:lpstr>
      <vt:lpstr>PowerPoint Presentation</vt:lpstr>
      <vt:lpstr>Read the sentence</vt:lpstr>
      <vt:lpstr>Reflection</vt:lpstr>
      <vt:lpstr>PowerPoint Presentation</vt:lpstr>
      <vt:lpstr>Resources</vt:lpstr>
      <vt:lpstr>PowerPoint Presentation</vt:lpstr>
    </vt:vector>
  </TitlesOfParts>
  <Company>State of Minnesota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 of Minnesota Sample PowerPoint Template</dc:title>
  <dc:subject>PowerPoint Template</dc:subject>
  <dc:creator>MN.IT Services Communications</dc:creator>
  <cp:keywords>PowerPoint, Template</cp:keywords>
  <dc:description>Version 1.1, Released 8-2016</dc:description>
  <cp:lastModifiedBy>Winder, Yer (She/Her/Hers) (MDOR)</cp:lastModifiedBy>
  <cp:revision>931</cp:revision>
  <dcterms:created xsi:type="dcterms:W3CDTF">2016-01-06T16:54:03Z</dcterms:created>
  <dcterms:modified xsi:type="dcterms:W3CDTF">2024-05-01T11:44:50Z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0x010100BAAACCE686D0834CA76C6031CB51F38F</vt:lpwstr>
  </property>
</Properties>
</file>