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C0346-4A90-42B2-8AB3-5E5A24A98F90}" type="datetimeFigureOut">
              <a:rPr lang="en-US" smtClean="0"/>
              <a:t>7/5/18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8A5A5-7AA0-4582-8B67-0043FA969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BA02-0310-4D29-9F90-B8DFF19291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98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40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7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8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675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47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3866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7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40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29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95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3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1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2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6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7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3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F0AB3D-9C44-41EC-9C8B-D2621B35FF1E}" type="datetimeFigureOut">
              <a:rPr lang="en-US" smtClean="0"/>
              <a:pPr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813286-65C1-4165-8381-CB6BF5BFA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89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305800" cy="1143000"/>
          </a:xfrm>
        </p:spPr>
        <p:txBody>
          <a:bodyPr/>
          <a:lstStyle/>
          <a:p>
            <a:r>
              <a:rPr lang="en-US" dirty="0"/>
              <a:t>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1752601"/>
            <a:ext cx="8153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Low land on lake lots affects the utility of the lot.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If the low land is within the 200’ impact zone, use GIS to determine the percentage of low land to high land.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574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garyg\Desktop\73120000011Y009_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028950"/>
            <a:ext cx="5105401" cy="382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7" name="Picture 3" descr="C:\Documents and Settings\garyg\Desktop\73120000011Y009_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724400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 descr="C:\Documents and Settings\garyg\Desktop\73120000011Y009_0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44196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08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garyg\Desktop\731200000130009_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4800600" cy="3600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3" name="Picture 3" descr="C:\Documents and Settings\garyg\Desktop\73120000011Y009_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953000" cy="371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5332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garyg\Desktop\731200000130009_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451485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0" name="Picture 2" descr="C:\Documents and Settings\garyg\Desktop\73120000011Y009_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685801"/>
            <a:ext cx="3962400" cy="5980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362201" y="152400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Boardwalk</a:t>
            </a:r>
          </a:p>
        </p:txBody>
      </p:sp>
    </p:spTree>
    <p:extLst>
      <p:ext uri="{BB962C8B-B14F-4D97-AF65-F5344CB8AC3E}">
        <p14:creationId xmlns:p14="http://schemas.microsoft.com/office/powerpoint/2010/main" val="1731022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3996"/>
            <a:ext cx="57912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669" y="3071327"/>
            <a:ext cx="508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057401" y="1295401"/>
            <a:ext cx="2023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Hill Lifts</a:t>
            </a:r>
          </a:p>
        </p:txBody>
      </p:sp>
    </p:spTree>
    <p:extLst>
      <p:ext uri="{BB962C8B-B14F-4D97-AF65-F5344CB8AC3E}">
        <p14:creationId xmlns:p14="http://schemas.microsoft.com/office/powerpoint/2010/main" val="164142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457200"/>
            <a:ext cx="505672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657" y="2100943"/>
            <a:ext cx="4343400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981200" y="914401"/>
            <a:ext cx="278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Stairs &amp; Hill lift</a:t>
            </a:r>
          </a:p>
        </p:txBody>
      </p:sp>
    </p:spTree>
    <p:extLst>
      <p:ext uri="{BB962C8B-B14F-4D97-AF65-F5344CB8AC3E}">
        <p14:creationId xmlns:p14="http://schemas.microsoft.com/office/powerpoint/2010/main" val="312818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971" y="-3110"/>
            <a:ext cx="5384800" cy="4346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124200"/>
            <a:ext cx="4978400" cy="3733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209800" y="762000"/>
            <a:ext cx="1418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Stairs</a:t>
            </a:r>
          </a:p>
        </p:txBody>
      </p:sp>
    </p:spTree>
    <p:extLst>
      <p:ext uri="{BB962C8B-B14F-4D97-AF65-F5344CB8AC3E}">
        <p14:creationId xmlns:p14="http://schemas.microsoft.com/office/powerpoint/2010/main" val="319712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657" y="228601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Landscaping and Physical Changes to a Lot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7" y="9906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3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76200"/>
            <a:ext cx="4953000" cy="371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200400"/>
            <a:ext cx="47752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3943544"/>
            <a:ext cx="3784341" cy="2838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2578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96200" y="106680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Trends</a:t>
            </a:r>
          </a:p>
        </p:txBody>
      </p:sp>
      <p:pic>
        <p:nvPicPr>
          <p:cNvPr id="60418" name="Picture 2" descr="I:\50\506040010010009_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46736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9" name="Picture 3" descr="I:\28\286060010070009_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653" y="3048001"/>
            <a:ext cx="4942135" cy="361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52600" y="434340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Private ownership with use of 5 weeks a year and the remaining weeks are in a rental pool with the resort</a:t>
            </a:r>
          </a:p>
        </p:txBody>
      </p:sp>
    </p:spTree>
    <p:extLst>
      <p:ext uri="{BB962C8B-B14F-4D97-AF65-F5344CB8AC3E}">
        <p14:creationId xmlns:p14="http://schemas.microsoft.com/office/powerpoint/2010/main" val="2932096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3800" y="228601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ommon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nterest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ommunities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990600"/>
            <a:ext cx="76962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599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4572000" cy="6196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/>
          <p:cNvCxnSpPr/>
          <p:nvPr/>
        </p:nvCxnSpPr>
        <p:spPr>
          <a:xfrm flipV="1">
            <a:off x="4191000" y="2362200"/>
            <a:ext cx="0" cy="39624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5410200" y="3048000"/>
            <a:ext cx="76200" cy="30480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410200" y="2895600"/>
            <a:ext cx="76200" cy="30480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91000" y="2209800"/>
            <a:ext cx="533400" cy="1524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4724400" y="2209800"/>
            <a:ext cx="685800" cy="6858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19600" y="6019800"/>
            <a:ext cx="1143000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419600" y="6019800"/>
            <a:ext cx="0" cy="3810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191000" y="6324600"/>
            <a:ext cx="228600" cy="7620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91000" y="3505200"/>
            <a:ext cx="12192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05000" y="2743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200’Impact Zone</a:t>
            </a:r>
          </a:p>
        </p:txBody>
      </p:sp>
      <p:sp>
        <p:nvSpPr>
          <p:cNvPr id="33" name="Left Brace 32"/>
          <p:cNvSpPr/>
          <p:nvPr/>
        </p:nvSpPr>
        <p:spPr>
          <a:xfrm>
            <a:off x="3886200" y="2362200"/>
            <a:ext cx="384048" cy="11430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58000" y="1447801"/>
            <a:ext cx="3429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For this lot, the low land is behind the 200’ impact zone, therefore the adjustment would be made to the acreage portion of the lot, not the lake frontage section.</a:t>
            </a:r>
          </a:p>
        </p:txBody>
      </p:sp>
    </p:spTree>
    <p:extLst>
      <p:ext uri="{BB962C8B-B14F-4D97-AF65-F5344CB8AC3E}">
        <p14:creationId xmlns:p14="http://schemas.microsoft.com/office/powerpoint/2010/main" val="3723338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:\68\686060000260009_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228601"/>
            <a:ext cx="4953001" cy="3714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239000" y="685801"/>
            <a:ext cx="3329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Fractional Ownership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Timeshares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3505200"/>
            <a:ext cx="286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1/10 Interest for  $80,000</a:t>
            </a:r>
          </a:p>
        </p:txBody>
      </p:sp>
      <p:pic>
        <p:nvPicPr>
          <p:cNvPr id="51203" name="Picture 3" descr="I:\68\686050020060009_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1" y="3048001"/>
            <a:ext cx="4876801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00800" y="61722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¼ Interest for $149,000</a:t>
            </a:r>
          </a:p>
        </p:txBody>
      </p:sp>
    </p:spTree>
    <p:extLst>
      <p:ext uri="{BB962C8B-B14F-4D97-AF65-F5344CB8AC3E}">
        <p14:creationId xmlns:p14="http://schemas.microsoft.com/office/powerpoint/2010/main" val="3112352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0" y="228600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CONDOMINIUMS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295400"/>
            <a:ext cx="76962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0940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52400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895600"/>
            <a:ext cx="51054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4278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533400"/>
            <a:ext cx="6478667" cy="1371600"/>
          </a:xfrm>
        </p:spPr>
        <p:txBody>
          <a:bodyPr>
            <a:normAutofit/>
          </a:bodyPr>
          <a:lstStyle/>
          <a:p>
            <a:r>
              <a:rPr lang="en-US" dirty="0"/>
              <a:t>Aquatic Invasive Species</a:t>
            </a:r>
            <a:br>
              <a:rPr lang="en-US" dirty="0"/>
            </a:br>
            <a:r>
              <a:rPr lang="en-US" dirty="0"/>
              <a:t>(AIS)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1" y="1752600"/>
            <a:ext cx="6554867" cy="376767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Zebra Mussels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Eurasian Milfoil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Spiny Water Flea</a:t>
            </a:r>
          </a:p>
        </p:txBody>
      </p:sp>
    </p:spTree>
    <p:extLst>
      <p:ext uri="{BB962C8B-B14F-4D97-AF65-F5344CB8AC3E}">
        <p14:creationId xmlns:p14="http://schemas.microsoft.com/office/powerpoint/2010/main" val="1038360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1" y="457201"/>
            <a:ext cx="3135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VRBO’s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Vacation rentals by owner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850" y="1295400"/>
            <a:ext cx="7204290" cy="53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20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4" y="228600"/>
            <a:ext cx="879157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254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304800"/>
            <a:ext cx="8791575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92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https://mail-attachment.googleusercontent.com/attachment/u/0/?ui=2&amp;ik=9da64d393a&amp;view=att&amp;th=139e9a3493dc8a91&amp;attid=0.1&amp;disp=inline&amp;realattid=f_h7di01ce0&amp;safe=1&amp;zw&amp;saduie=AG9B_P_cavU1_LH5hULrkg9QRrWn&amp;sadet=1348250113064&amp;sads=yC3sfk-UiDAbhDOUM0TBOUXhNR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1204" name="AutoShape 4" descr="https://mail-attachment.googleusercontent.com/attachment/u/0/?ui=2&amp;ik=9da64d393a&amp;view=att&amp;th=139e9a3493dc8a91&amp;attid=0.1&amp;disp=inline&amp;realattid=f_h7di01ce0&amp;safe=1&amp;zw&amp;saduie=AG9B_P_cavU1_LH5hULrkg9QRrWn&amp;sadet=1348250113064&amp;sads=yC3sfk-UiDAbhDOUM0TBOUXhNR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1206" name="AutoShape 6" descr="https://mail-attachment.googleusercontent.com/attachment/u/0/?ui=2&amp;ik=9da64d393a&amp;view=att&amp;th=139e9a3493dc8a91&amp;attid=0.1&amp;disp=inline&amp;realattid=f_h7di01ce0&amp;safe=1&amp;zw&amp;saduie=AG9B_P_cavU1_LH5hULrkg9QRrWn&amp;sadet=1348250113064&amp;sads=yC3sfk-UiDAbhDOUM0TBOUXhNR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08" name="Picture 8" descr="C:\Documents and Settings\ctorgerson\Desktop\sunset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1"/>
            <a:ext cx="8534400" cy="640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848601" y="6019800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86882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28601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Channel or Harbor Access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8439912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620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4" y="533400"/>
            <a:ext cx="8791575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8262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2098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Examples of somewhat unique issues when valuing of lakeshore</a:t>
            </a:r>
          </a:p>
        </p:txBody>
      </p:sp>
    </p:spTree>
    <p:extLst>
      <p:ext uri="{BB962C8B-B14F-4D97-AF65-F5344CB8AC3E}">
        <p14:creationId xmlns:p14="http://schemas.microsoft.com/office/powerpoint/2010/main" val="3647799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914400"/>
            <a:ext cx="8791575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267200" y="152401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Mine Pit Lakes</a:t>
            </a:r>
          </a:p>
        </p:txBody>
      </p:sp>
    </p:spTree>
    <p:extLst>
      <p:ext uri="{BB962C8B-B14F-4D97-AF65-F5344CB8AC3E}">
        <p14:creationId xmlns:p14="http://schemas.microsoft.com/office/powerpoint/2010/main" val="29318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garyg\Desktop\Rabbit Elev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1" y="304800"/>
            <a:ext cx="8442325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477001" y="5257800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Over 300 ft. deep just 10 feet out</a:t>
            </a:r>
          </a:p>
        </p:txBody>
      </p:sp>
    </p:spTree>
    <p:extLst>
      <p:ext uri="{BB962C8B-B14F-4D97-AF65-F5344CB8AC3E}">
        <p14:creationId xmlns:p14="http://schemas.microsoft.com/office/powerpoint/2010/main" val="219649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762000"/>
            <a:ext cx="8791575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3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14" y="457200"/>
            <a:ext cx="8791575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146200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</Words>
  <Application>Microsoft Macintosh PowerPoint</Application>
  <PresentationFormat>Widescreen</PresentationFormat>
  <Paragraphs>32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Slice</vt:lpstr>
      <vt:lpstr>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Aquatic Invasive Species (AIS)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</dc:title>
  <dc:creator>Jessica Shea</dc:creator>
  <cp:lastModifiedBy>Jackie Coulter</cp:lastModifiedBy>
  <cp:revision>2</cp:revision>
  <dcterms:created xsi:type="dcterms:W3CDTF">2018-06-27T14:32:44Z</dcterms:created>
  <dcterms:modified xsi:type="dcterms:W3CDTF">2018-07-05T20:05:05Z</dcterms:modified>
</cp:coreProperties>
</file>